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tiff" ContentType="image/tiff"/>
  <Default Extension="ti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omments/comment1.xml" ContentType="application/vnd.openxmlformats-officedocument.presentationml.comments+xml"/>
  <Override PartName="/ppt/comments/comment2.xml" ContentType="application/vnd.openxmlformats-officedocument.presentationml.comments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47"/>
  </p:notesMasterIdLst>
  <p:handoutMasterIdLst>
    <p:handoutMasterId r:id="rId48"/>
  </p:handoutMasterIdLst>
  <p:sldIdLst>
    <p:sldId id="256" r:id="rId2"/>
    <p:sldId id="427" r:id="rId3"/>
    <p:sldId id="318" r:id="rId4"/>
    <p:sldId id="944" r:id="rId5"/>
    <p:sldId id="941" r:id="rId6"/>
    <p:sldId id="942" r:id="rId7"/>
    <p:sldId id="943" r:id="rId8"/>
    <p:sldId id="947" r:id="rId9"/>
    <p:sldId id="946" r:id="rId10"/>
    <p:sldId id="945" r:id="rId11"/>
    <p:sldId id="936" r:id="rId12"/>
    <p:sldId id="968" r:id="rId13"/>
    <p:sldId id="961" r:id="rId14"/>
    <p:sldId id="938" r:id="rId15"/>
    <p:sldId id="939" r:id="rId16"/>
    <p:sldId id="940" r:id="rId17"/>
    <p:sldId id="949" r:id="rId18"/>
    <p:sldId id="950" r:id="rId19"/>
    <p:sldId id="952" r:id="rId20"/>
    <p:sldId id="441" r:id="rId21"/>
    <p:sldId id="916" r:id="rId22"/>
    <p:sldId id="930" r:id="rId23"/>
    <p:sldId id="969" r:id="rId24"/>
    <p:sldId id="970" r:id="rId25"/>
    <p:sldId id="931" r:id="rId26"/>
    <p:sldId id="972" r:id="rId27"/>
    <p:sldId id="971" r:id="rId28"/>
    <p:sldId id="958" r:id="rId29"/>
    <p:sldId id="973" r:id="rId30"/>
    <p:sldId id="976" r:id="rId31"/>
    <p:sldId id="975" r:id="rId32"/>
    <p:sldId id="957" r:id="rId33"/>
    <p:sldId id="981" r:id="rId34"/>
    <p:sldId id="980" r:id="rId35"/>
    <p:sldId id="933" r:id="rId36"/>
    <p:sldId id="934" r:id="rId37"/>
    <p:sldId id="974" r:id="rId38"/>
    <p:sldId id="963" r:id="rId39"/>
    <p:sldId id="982" r:id="rId40"/>
    <p:sldId id="984" r:id="rId41"/>
    <p:sldId id="985" r:id="rId42"/>
    <p:sldId id="986" r:id="rId43"/>
    <p:sldId id="977" r:id="rId44"/>
    <p:sldId id="964" r:id="rId45"/>
    <p:sldId id="305" r:id="rId46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Garcia Miro, Cristina" initials="GMC" lastIdx="2" clrIdx="0">
    <p:extLst>
      <p:ext uri="{19B8F6BF-5375-455C-9EA6-DF929625EA0E}">
        <p15:presenceInfo xmlns:p15="http://schemas.microsoft.com/office/powerpoint/2012/main" userId="853e2077-98fe-4c16-ab8a-093fd0faf149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AE2E7"/>
    <a:srgbClr val="09E4DB"/>
    <a:srgbClr val="91CE8F"/>
    <a:srgbClr val="F7C772"/>
    <a:srgbClr val="93D1F1"/>
    <a:srgbClr val="E8CBAF"/>
    <a:srgbClr val="E15C26"/>
    <a:srgbClr val="F1F1F1"/>
    <a:srgbClr val="DF7141"/>
    <a:srgbClr val="7F431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470" autoAdjust="0"/>
    <p:restoredTop sz="96925" autoAdjust="0"/>
  </p:normalViewPr>
  <p:slideViewPr>
    <p:cSldViewPr snapToGrid="0" snapToObjects="1">
      <p:cViewPr varScale="1">
        <p:scale>
          <a:sx n="145" d="100"/>
          <a:sy n="145" d="100"/>
        </p:scale>
        <p:origin x="768" y="18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notesViewPr>
    <p:cSldViewPr snapToGrid="0" snapToObjects="1">
      <p:cViewPr varScale="1">
        <p:scale>
          <a:sx n="99" d="100"/>
          <a:sy n="99" d="100"/>
        </p:scale>
        <p:origin x="3064" y="1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commentAuthors" Target="commentAuthors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8-10-03T11:48:10.263" idx="1">
    <p:pos x="10" y="10"/>
    <p:text>sub-stations for EoR for larger FoV and shorter baselines (10m) to be able to detect the large structures.</p:text>
    <p:extLst>
      <p:ext uri="{C676402C-5697-4E1C-873F-D02D1690AC5C}">
        <p15:threadingInfo xmlns:p15="http://schemas.microsoft.com/office/powerpoint/2012/main" timeZoneBias="-60"/>
      </p:ext>
    </p:extLst>
  </p:cm>
  <p:cm authorId="1" dt="2018-10-03T11:49:02.783" idx="2">
    <p:pos x="146" y="146"/>
    <p:text>Application for VLBI, using centre of the stations, for increased FoV and transients localisation</p:text>
    <p:extLst>
      <p:ext uri="{C676402C-5697-4E1C-873F-D02D1690AC5C}">
        <p15:threadingInfo xmlns:p15="http://schemas.microsoft.com/office/powerpoint/2012/main" timeZoneBias="-60"/>
      </p:ext>
    </p:extLst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18-10-03T11:48:10.263" idx="1">
    <p:pos x="10" y="10"/>
    <p:text>sub-stations for EoR for larger FoV and shorter baselines (10m) to be able to detect the large structures.</p:text>
    <p:extLst>
      <p:ext uri="{C676402C-5697-4E1C-873F-D02D1690AC5C}">
        <p15:threadingInfo xmlns:p15="http://schemas.microsoft.com/office/powerpoint/2012/main" timeZoneBias="-60"/>
      </p:ext>
    </p:extLst>
  </p:cm>
  <p:cm authorId="1" dt="2018-10-03T11:49:02.783" idx="2">
    <p:pos x="146" y="146"/>
    <p:text>Application for VLBI, using centre of the stations, for increased FoV and transients localisation</p:text>
    <p:extLst>
      <p:ext uri="{C676402C-5697-4E1C-873F-D02D1690AC5C}">
        <p15:threadingInfo xmlns:p15="http://schemas.microsoft.com/office/powerpoint/2012/main" timeZoneBias="-60"/>
      </p:ext>
    </p:extLst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6172BCB-A711-8C4C-8CC9-DDF647D24E6C}" type="datetimeFigureOut">
              <a:rPr lang="en-US" smtClean="0"/>
              <a:t>10/11/18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56B80FF-E367-7347-ADA0-0E0277F7D1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155661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12915AD-1F91-4043-A1E1-A04B73D9DF7B}" type="datetimeFigureOut">
              <a:rPr lang="en-US" smtClean="0"/>
              <a:t>10/11/18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99A9F34-ECF3-2B49-9473-28679C164A6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536526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99A9F34-ECF3-2B49-9473-28679C164A6F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6165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Spain joined on June 20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253B384-C967-2743-B0D6-857CE05CD72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68443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Spain joined on June 20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253B384-C967-2743-B0D6-857CE05CD72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03160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aseline="0" dirty="0"/>
              <a:t>5 countries </a:t>
            </a:r>
            <a:r>
              <a:rPr lang="en-US" baseline="0" dirty="0" err="1"/>
              <a:t>initialled</a:t>
            </a:r>
            <a:r>
              <a:rPr lang="en-US" baseline="0" dirty="0"/>
              <a:t>: Italy, </a:t>
            </a:r>
            <a:r>
              <a:rPr lang="en-US" baseline="0" dirty="0" err="1"/>
              <a:t>Aus</a:t>
            </a:r>
            <a:r>
              <a:rPr lang="en-US" baseline="0" dirty="0"/>
              <a:t>, SA, Sweden, UK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253B384-C967-2743-B0D6-857CE05CD72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64738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C0 currently</a:t>
            </a:r>
            <a:r>
              <a:rPr lang="en-US" baseline="0" dirty="0"/>
              <a:t> anticipated: Dec 2020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253B384-C967-2743-B0D6-857CE05CD72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33398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99A9F34-ECF3-2B49-9473-28679C164A6F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1689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ront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5236"/>
          </a:xfrm>
          <a:prstGeom prst="rect">
            <a:avLst/>
          </a:prstGeom>
        </p:spPr>
      </p:pic>
      <p:sp>
        <p:nvSpPr>
          <p:cNvPr id="25" name="Text Placeholder 22"/>
          <p:cNvSpPr>
            <a:spLocks noGrp="1"/>
          </p:cNvSpPr>
          <p:nvPr>
            <p:ph type="body" sz="quarter" idx="11" hasCustomPrompt="1"/>
          </p:nvPr>
        </p:nvSpPr>
        <p:spPr>
          <a:xfrm>
            <a:off x="384928" y="417968"/>
            <a:ext cx="6276872" cy="619941"/>
          </a:xfrm>
          <a:prstGeom prst="rect">
            <a:avLst/>
          </a:prstGeom>
        </p:spPr>
        <p:txBody>
          <a:bodyPr vert="horz"/>
          <a:lstStyle>
            <a:lvl1pPr marL="0" indent="0">
              <a:buFontTx/>
              <a:buNone/>
              <a:defRPr b="1">
                <a:solidFill>
                  <a:srgbClr val="00688A"/>
                </a:solidFill>
                <a:latin typeface="Arial"/>
                <a:cs typeface="Arial"/>
              </a:defRPr>
            </a:lvl1pPr>
            <a:lvl2pPr>
              <a:defRPr>
                <a:solidFill>
                  <a:srgbClr val="00688A"/>
                </a:solidFill>
                <a:latin typeface="Arial"/>
                <a:cs typeface="Arial"/>
              </a:defRPr>
            </a:lvl2pPr>
            <a:lvl3pPr>
              <a:defRPr>
                <a:solidFill>
                  <a:srgbClr val="00688A"/>
                </a:solidFill>
                <a:latin typeface="Arial"/>
                <a:cs typeface="Arial"/>
              </a:defRPr>
            </a:lvl3pPr>
            <a:lvl4pPr>
              <a:defRPr>
                <a:solidFill>
                  <a:srgbClr val="00688A"/>
                </a:solidFill>
                <a:latin typeface="Arial"/>
                <a:cs typeface="Arial"/>
              </a:defRPr>
            </a:lvl4pPr>
            <a:lvl5pPr>
              <a:defRPr>
                <a:solidFill>
                  <a:srgbClr val="00688A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GB" dirty="0"/>
              <a:t>Click to add title</a:t>
            </a:r>
            <a:endParaRPr lang="en-US" dirty="0"/>
          </a:p>
        </p:txBody>
      </p:sp>
      <p:sp>
        <p:nvSpPr>
          <p:cNvPr id="26" name="Text Placeholder 22"/>
          <p:cNvSpPr>
            <a:spLocks noGrp="1"/>
          </p:cNvSpPr>
          <p:nvPr>
            <p:ph type="body" sz="quarter" idx="10" hasCustomPrompt="1"/>
          </p:nvPr>
        </p:nvSpPr>
        <p:spPr>
          <a:xfrm>
            <a:off x="384924" y="1037909"/>
            <a:ext cx="6276872" cy="639401"/>
          </a:xfrm>
          <a:prstGeom prst="rect">
            <a:avLst/>
          </a:prstGeom>
        </p:spPr>
        <p:txBody>
          <a:bodyPr vert="horz"/>
          <a:lstStyle>
            <a:lvl1pPr marL="0" indent="0">
              <a:buFontTx/>
              <a:buNone/>
              <a:defRPr sz="1800" b="1">
                <a:solidFill>
                  <a:srgbClr val="00688A"/>
                </a:solidFill>
                <a:latin typeface="Arial"/>
                <a:cs typeface="Arial"/>
              </a:defRPr>
            </a:lvl1pPr>
            <a:lvl2pPr>
              <a:defRPr>
                <a:solidFill>
                  <a:srgbClr val="00688A"/>
                </a:solidFill>
                <a:latin typeface="Arial"/>
                <a:cs typeface="Arial"/>
              </a:defRPr>
            </a:lvl2pPr>
            <a:lvl3pPr>
              <a:defRPr>
                <a:solidFill>
                  <a:srgbClr val="00688A"/>
                </a:solidFill>
                <a:latin typeface="Arial"/>
                <a:cs typeface="Arial"/>
              </a:defRPr>
            </a:lvl3pPr>
            <a:lvl4pPr>
              <a:defRPr>
                <a:solidFill>
                  <a:srgbClr val="00688A"/>
                </a:solidFill>
                <a:latin typeface="Arial"/>
                <a:cs typeface="Arial"/>
              </a:defRPr>
            </a:lvl4pPr>
            <a:lvl5pPr>
              <a:defRPr>
                <a:solidFill>
                  <a:srgbClr val="00688A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GB" dirty="0"/>
              <a:t>Click to add subtitle</a:t>
            </a:r>
            <a:endParaRPr lang="en-US" dirty="0"/>
          </a:p>
        </p:txBody>
      </p:sp>
      <p:sp>
        <p:nvSpPr>
          <p:cNvPr id="28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5271927" y="5987208"/>
            <a:ext cx="3433865" cy="354613"/>
          </a:xfrm>
          <a:prstGeom prst="rect">
            <a:avLst/>
          </a:prstGeom>
        </p:spPr>
        <p:txBody>
          <a:bodyPr vert="horz"/>
          <a:lstStyle>
            <a:lvl1pPr marL="0" indent="0" algn="r">
              <a:buFontTx/>
              <a:buNone/>
              <a:defRPr sz="1800" b="1">
                <a:solidFill>
                  <a:srgbClr val="00688A"/>
                </a:solidFill>
                <a:latin typeface="Arial"/>
                <a:cs typeface="Arial"/>
              </a:defRPr>
            </a:lvl1pPr>
            <a:lvl2pPr>
              <a:defRPr>
                <a:solidFill>
                  <a:srgbClr val="00688A"/>
                </a:solidFill>
                <a:latin typeface="Arial"/>
                <a:cs typeface="Arial"/>
              </a:defRPr>
            </a:lvl2pPr>
            <a:lvl3pPr>
              <a:defRPr>
                <a:solidFill>
                  <a:srgbClr val="00688A"/>
                </a:solidFill>
                <a:latin typeface="Arial"/>
                <a:cs typeface="Arial"/>
              </a:defRPr>
            </a:lvl3pPr>
            <a:lvl4pPr>
              <a:defRPr>
                <a:solidFill>
                  <a:srgbClr val="00688A"/>
                </a:solidFill>
                <a:latin typeface="Arial"/>
                <a:cs typeface="Arial"/>
              </a:defRPr>
            </a:lvl4pPr>
            <a:lvl5pPr>
              <a:defRPr>
                <a:solidFill>
                  <a:srgbClr val="00688A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GB" dirty="0"/>
              <a:t>Click to add name</a:t>
            </a:r>
            <a:endParaRPr lang="en-US" dirty="0"/>
          </a:p>
        </p:txBody>
      </p:sp>
      <p:sp>
        <p:nvSpPr>
          <p:cNvPr id="8" name="Text Placeholder 22"/>
          <p:cNvSpPr>
            <a:spLocks noGrp="1"/>
          </p:cNvSpPr>
          <p:nvPr>
            <p:ph type="body" sz="quarter" idx="13" hasCustomPrompt="1"/>
          </p:nvPr>
        </p:nvSpPr>
        <p:spPr>
          <a:xfrm>
            <a:off x="5270364" y="6272184"/>
            <a:ext cx="3433865" cy="354613"/>
          </a:xfrm>
          <a:prstGeom prst="rect">
            <a:avLst/>
          </a:prstGeom>
        </p:spPr>
        <p:txBody>
          <a:bodyPr vert="horz"/>
          <a:lstStyle>
            <a:lvl1pPr marL="0" indent="0" algn="r">
              <a:buFontTx/>
              <a:buNone/>
              <a:defRPr sz="1800" b="0">
                <a:solidFill>
                  <a:srgbClr val="00688A"/>
                </a:solidFill>
                <a:latin typeface="Arial"/>
                <a:cs typeface="Arial"/>
              </a:defRPr>
            </a:lvl1pPr>
            <a:lvl2pPr>
              <a:defRPr>
                <a:solidFill>
                  <a:srgbClr val="00688A"/>
                </a:solidFill>
                <a:latin typeface="Arial"/>
                <a:cs typeface="Arial"/>
              </a:defRPr>
            </a:lvl2pPr>
            <a:lvl3pPr>
              <a:defRPr>
                <a:solidFill>
                  <a:srgbClr val="00688A"/>
                </a:solidFill>
                <a:latin typeface="Arial"/>
                <a:cs typeface="Arial"/>
              </a:defRPr>
            </a:lvl3pPr>
            <a:lvl4pPr>
              <a:defRPr>
                <a:solidFill>
                  <a:srgbClr val="00688A"/>
                </a:solidFill>
                <a:latin typeface="Arial"/>
                <a:cs typeface="Arial"/>
              </a:defRPr>
            </a:lvl4pPr>
            <a:lvl5pPr>
              <a:defRPr>
                <a:solidFill>
                  <a:srgbClr val="00688A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GB" dirty="0"/>
              <a:t>Click to add date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498388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1" y="2542"/>
            <a:ext cx="9173217" cy="6877140"/>
          </a:xfrm>
          <a:prstGeom prst="rect">
            <a:avLst/>
          </a:prstGeom>
        </p:spPr>
      </p:pic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358123" y="1546159"/>
            <a:ext cx="8378326" cy="4343400"/>
          </a:xfrm>
          <a:prstGeom prst="rect">
            <a:avLst/>
          </a:prstGeom>
        </p:spPr>
        <p:txBody>
          <a:bodyPr>
            <a:normAutofit/>
          </a:bodyPr>
          <a:lstStyle/>
          <a:p>
            <a:pPr lvl="0"/>
            <a:r>
              <a:rPr lang="en-GB" sz="2500">
                <a:latin typeface="Arial"/>
                <a:cs typeface="Arial"/>
              </a:rPr>
              <a:t>Click to edit Master text styles</a:t>
            </a:r>
          </a:p>
        </p:txBody>
      </p:sp>
      <p:sp>
        <p:nvSpPr>
          <p:cNvPr id="8" name="Text Placeholder 22"/>
          <p:cNvSpPr>
            <a:spLocks noGrp="1"/>
          </p:cNvSpPr>
          <p:nvPr>
            <p:ph type="body" sz="quarter" idx="11" hasCustomPrompt="1"/>
          </p:nvPr>
        </p:nvSpPr>
        <p:spPr>
          <a:xfrm>
            <a:off x="360964" y="521799"/>
            <a:ext cx="6276872" cy="619941"/>
          </a:xfrm>
          <a:prstGeom prst="rect">
            <a:avLst/>
          </a:prstGeom>
        </p:spPr>
        <p:txBody>
          <a:bodyPr vert="horz"/>
          <a:lstStyle>
            <a:lvl1pPr marL="0" indent="0">
              <a:buFontTx/>
              <a:buNone/>
              <a:defRPr b="1">
                <a:solidFill>
                  <a:srgbClr val="00688A"/>
                </a:solidFill>
                <a:latin typeface="Arial"/>
                <a:cs typeface="Arial"/>
              </a:defRPr>
            </a:lvl1pPr>
            <a:lvl2pPr>
              <a:defRPr>
                <a:solidFill>
                  <a:srgbClr val="00688A"/>
                </a:solidFill>
                <a:latin typeface="Arial"/>
                <a:cs typeface="Arial"/>
              </a:defRPr>
            </a:lvl2pPr>
            <a:lvl3pPr>
              <a:defRPr>
                <a:solidFill>
                  <a:srgbClr val="00688A"/>
                </a:solidFill>
                <a:latin typeface="Arial"/>
                <a:cs typeface="Arial"/>
              </a:defRPr>
            </a:lvl3pPr>
            <a:lvl4pPr>
              <a:defRPr>
                <a:solidFill>
                  <a:srgbClr val="00688A"/>
                </a:solidFill>
                <a:latin typeface="Arial"/>
                <a:cs typeface="Arial"/>
              </a:defRPr>
            </a:lvl4pPr>
            <a:lvl5pPr>
              <a:defRPr>
                <a:solidFill>
                  <a:srgbClr val="00688A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GB" dirty="0"/>
              <a:t>Slide Title</a:t>
            </a:r>
            <a:endParaRPr lang="en-US" dirty="0"/>
          </a:p>
        </p:txBody>
      </p:sp>
      <p:sp>
        <p:nvSpPr>
          <p:cNvPr id="7" name="Footer Placeholder 3"/>
          <p:cNvSpPr>
            <a:spLocks noGrp="1"/>
          </p:cNvSpPr>
          <p:nvPr>
            <p:ph type="ftr" sz="quarter" idx="13"/>
          </p:nvPr>
        </p:nvSpPr>
        <p:spPr>
          <a:xfrm>
            <a:off x="5977940" y="6431536"/>
            <a:ext cx="2569160" cy="365125"/>
          </a:xfrm>
          <a:prstGeom prst="rect">
            <a:avLst/>
          </a:prstGeom>
        </p:spPr>
        <p:txBody>
          <a:bodyPr/>
          <a:lstStyle>
            <a:lvl1pPr algn="r">
              <a:defRPr sz="1200">
                <a:solidFill>
                  <a:srgbClr val="00688A"/>
                </a:solidFill>
                <a:latin typeface="Arial"/>
                <a:cs typeface="Arial"/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8470900" y="6392355"/>
            <a:ext cx="457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rgbClr val="00688A"/>
                </a:solidFill>
              </a:defRPr>
            </a:lvl1pPr>
          </a:lstStyle>
          <a:p>
            <a:fld id="{4FC41374-03AE-924F-9568-6EE3990F011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00259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3443"/>
          </a:xfrm>
          <a:prstGeom prst="rect">
            <a:avLst/>
          </a:prstGeom>
        </p:spPr>
      </p:pic>
      <p:sp>
        <p:nvSpPr>
          <p:cNvPr id="4" name="Content Placeholder 2"/>
          <p:cNvSpPr>
            <a:spLocks noGrp="1"/>
          </p:cNvSpPr>
          <p:nvPr>
            <p:ph idx="1"/>
          </p:nvPr>
        </p:nvSpPr>
        <p:spPr>
          <a:xfrm>
            <a:off x="358123" y="1863686"/>
            <a:ext cx="8378326" cy="4525963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sz="2500">
                <a:solidFill>
                  <a:schemeClr val="bg1"/>
                </a:solidFill>
                <a:latin typeface="Arial"/>
                <a:cs typeface="Arial"/>
              </a:rPr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840475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Content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SKA_PowerPoint Templates V82.jp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80000" cy="6882226"/>
          </a:xfrm>
          <a:prstGeom prst="rect">
            <a:avLst/>
          </a:prstGeom>
        </p:spPr>
      </p:pic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358123" y="1546158"/>
            <a:ext cx="8378326" cy="4525963"/>
          </a:xfrm>
          <a:prstGeom prst="rect">
            <a:avLst/>
          </a:prstGeom>
        </p:spPr>
        <p:txBody>
          <a:bodyPr>
            <a:normAutofit/>
          </a:bodyPr>
          <a:lstStyle/>
          <a:p>
            <a:endParaRPr lang="en-US" sz="2500" dirty="0">
              <a:latin typeface="Arial"/>
              <a:cs typeface="Arial"/>
            </a:endParaRPr>
          </a:p>
        </p:txBody>
      </p:sp>
      <p:sp>
        <p:nvSpPr>
          <p:cNvPr id="8" name="Text Placeholder 22"/>
          <p:cNvSpPr>
            <a:spLocks noGrp="1"/>
          </p:cNvSpPr>
          <p:nvPr>
            <p:ph type="body" sz="quarter" idx="11" hasCustomPrompt="1"/>
          </p:nvPr>
        </p:nvSpPr>
        <p:spPr>
          <a:xfrm>
            <a:off x="360964" y="521799"/>
            <a:ext cx="6276872" cy="619941"/>
          </a:xfrm>
          <a:prstGeom prst="rect">
            <a:avLst/>
          </a:prstGeom>
        </p:spPr>
        <p:txBody>
          <a:bodyPr vert="horz"/>
          <a:lstStyle>
            <a:lvl1pPr marL="0" indent="0">
              <a:buFontTx/>
              <a:buNone/>
              <a:defRPr b="1">
                <a:solidFill>
                  <a:srgbClr val="00688A"/>
                </a:solidFill>
                <a:latin typeface="Arial"/>
                <a:cs typeface="Arial"/>
              </a:defRPr>
            </a:lvl1pPr>
            <a:lvl2pPr>
              <a:defRPr>
                <a:solidFill>
                  <a:srgbClr val="00688A"/>
                </a:solidFill>
                <a:latin typeface="Arial"/>
                <a:cs typeface="Arial"/>
              </a:defRPr>
            </a:lvl2pPr>
            <a:lvl3pPr>
              <a:defRPr>
                <a:solidFill>
                  <a:srgbClr val="00688A"/>
                </a:solidFill>
                <a:latin typeface="Arial"/>
                <a:cs typeface="Arial"/>
              </a:defRPr>
            </a:lvl3pPr>
            <a:lvl4pPr>
              <a:defRPr>
                <a:solidFill>
                  <a:srgbClr val="00688A"/>
                </a:solidFill>
                <a:latin typeface="Arial"/>
                <a:cs typeface="Arial"/>
              </a:defRPr>
            </a:lvl4pPr>
            <a:lvl5pPr>
              <a:defRPr>
                <a:solidFill>
                  <a:srgbClr val="00688A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GB" dirty="0"/>
              <a:t>Slide Title</a:t>
            </a:r>
            <a:endParaRPr lang="en-US" dirty="0"/>
          </a:p>
        </p:txBody>
      </p:sp>
      <p:sp>
        <p:nvSpPr>
          <p:cNvPr id="7" name="Slide Number Placeholder 1"/>
          <p:cNvSpPr txBox="1">
            <a:spLocks/>
          </p:cNvSpPr>
          <p:nvPr userDrawn="1"/>
        </p:nvSpPr>
        <p:spPr>
          <a:xfrm>
            <a:off x="8470900" y="6400799"/>
            <a:ext cx="457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b="1" kern="1200">
                <a:solidFill>
                  <a:srgbClr val="00688A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FC41374-03AE-924F-9568-6EE3990F0119}" type="slidenum">
              <a:rPr lang="en-US" smtClean="0">
                <a:latin typeface="Calibri"/>
              </a:rPr>
              <a:pPr/>
              <a:t>‹#›</a:t>
            </a:fld>
            <a:endParaRPr lang="en-US" dirty="0"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280409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ontent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SKA_PowerPoint Templates V82.jp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80000" cy="6882226"/>
          </a:xfrm>
          <a:prstGeom prst="rect">
            <a:avLst/>
          </a:prstGeom>
        </p:spPr>
      </p:pic>
      <p:sp>
        <p:nvSpPr>
          <p:cNvPr id="6" name="Content Placeholder 2"/>
          <p:cNvSpPr>
            <a:spLocks noGrp="1"/>
          </p:cNvSpPr>
          <p:nvPr>
            <p:ph idx="1"/>
          </p:nvPr>
        </p:nvSpPr>
        <p:spPr>
          <a:xfrm>
            <a:off x="358124" y="1546158"/>
            <a:ext cx="8378326" cy="4525963"/>
          </a:xfrm>
          <a:prstGeom prst="rect">
            <a:avLst/>
          </a:prstGeom>
        </p:spPr>
        <p:txBody>
          <a:bodyPr>
            <a:normAutofit/>
          </a:bodyPr>
          <a:lstStyle/>
          <a:p>
            <a:endParaRPr lang="en-US" sz="1875" dirty="0">
              <a:latin typeface="Arial"/>
              <a:cs typeface="Arial"/>
            </a:endParaRPr>
          </a:p>
        </p:txBody>
      </p:sp>
      <p:sp>
        <p:nvSpPr>
          <p:cNvPr id="8" name="Text Placeholder 22"/>
          <p:cNvSpPr>
            <a:spLocks noGrp="1"/>
          </p:cNvSpPr>
          <p:nvPr>
            <p:ph type="body" sz="quarter" idx="11" hasCustomPrompt="1"/>
          </p:nvPr>
        </p:nvSpPr>
        <p:spPr>
          <a:xfrm>
            <a:off x="360964" y="521801"/>
            <a:ext cx="6276872" cy="619941"/>
          </a:xfrm>
          <a:prstGeom prst="rect">
            <a:avLst/>
          </a:prstGeom>
        </p:spPr>
        <p:txBody>
          <a:bodyPr vert="horz"/>
          <a:lstStyle>
            <a:lvl1pPr marL="0" indent="0">
              <a:buFontTx/>
              <a:buNone/>
              <a:defRPr b="1">
                <a:solidFill>
                  <a:srgbClr val="00688A"/>
                </a:solidFill>
                <a:latin typeface="Arial"/>
                <a:cs typeface="Arial"/>
              </a:defRPr>
            </a:lvl1pPr>
            <a:lvl2pPr>
              <a:defRPr>
                <a:solidFill>
                  <a:srgbClr val="00688A"/>
                </a:solidFill>
                <a:latin typeface="Arial"/>
                <a:cs typeface="Arial"/>
              </a:defRPr>
            </a:lvl2pPr>
            <a:lvl3pPr>
              <a:defRPr>
                <a:solidFill>
                  <a:srgbClr val="00688A"/>
                </a:solidFill>
                <a:latin typeface="Arial"/>
                <a:cs typeface="Arial"/>
              </a:defRPr>
            </a:lvl3pPr>
            <a:lvl4pPr>
              <a:defRPr>
                <a:solidFill>
                  <a:srgbClr val="00688A"/>
                </a:solidFill>
                <a:latin typeface="Arial"/>
                <a:cs typeface="Arial"/>
              </a:defRPr>
            </a:lvl4pPr>
            <a:lvl5pPr>
              <a:defRPr>
                <a:solidFill>
                  <a:srgbClr val="00688A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GB" dirty="0"/>
              <a:t>Slide Title</a:t>
            </a:r>
            <a:endParaRPr lang="en-US" dirty="0"/>
          </a:p>
        </p:txBody>
      </p:sp>
      <p:sp>
        <p:nvSpPr>
          <p:cNvPr id="10" name="Text Placeholder 22"/>
          <p:cNvSpPr>
            <a:spLocks noGrp="1"/>
          </p:cNvSpPr>
          <p:nvPr>
            <p:ph type="body" sz="quarter" idx="12" hasCustomPrompt="1"/>
          </p:nvPr>
        </p:nvSpPr>
        <p:spPr>
          <a:xfrm>
            <a:off x="5439676" y="6410521"/>
            <a:ext cx="3433865" cy="354613"/>
          </a:xfrm>
          <a:prstGeom prst="rect">
            <a:avLst/>
          </a:prstGeom>
        </p:spPr>
        <p:txBody>
          <a:bodyPr vert="horz"/>
          <a:lstStyle>
            <a:lvl1pPr marL="0" indent="0" algn="r">
              <a:buFontTx/>
              <a:buNone/>
              <a:defRPr sz="900" b="0">
                <a:solidFill>
                  <a:srgbClr val="00688A"/>
                </a:solidFill>
                <a:latin typeface="Arial"/>
                <a:cs typeface="Arial"/>
              </a:defRPr>
            </a:lvl1pPr>
            <a:lvl2pPr>
              <a:defRPr>
                <a:solidFill>
                  <a:srgbClr val="00688A"/>
                </a:solidFill>
                <a:latin typeface="Arial"/>
                <a:cs typeface="Arial"/>
              </a:defRPr>
            </a:lvl2pPr>
            <a:lvl3pPr>
              <a:defRPr>
                <a:solidFill>
                  <a:srgbClr val="00688A"/>
                </a:solidFill>
                <a:latin typeface="Arial"/>
                <a:cs typeface="Arial"/>
              </a:defRPr>
            </a:lvl3pPr>
            <a:lvl4pPr>
              <a:defRPr>
                <a:solidFill>
                  <a:srgbClr val="00688A"/>
                </a:solidFill>
                <a:latin typeface="Arial"/>
                <a:cs typeface="Arial"/>
              </a:defRPr>
            </a:lvl4pPr>
            <a:lvl5pPr>
              <a:defRPr>
                <a:solidFill>
                  <a:srgbClr val="00688A"/>
                </a:solidFill>
                <a:latin typeface="Arial"/>
                <a:cs typeface="Arial"/>
              </a:defRPr>
            </a:lvl5pPr>
          </a:lstStyle>
          <a:p>
            <a:pPr lvl="0"/>
            <a:r>
              <a:rPr lang="en-GB" dirty="0"/>
              <a:t>Footer text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46470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1"/>
          <p:cNvSpPr>
            <a:spLocks noGrp="1"/>
          </p:cNvSpPr>
          <p:nvPr>
            <p:ph type="sldNum" sz="quarter" idx="4"/>
          </p:nvPr>
        </p:nvSpPr>
        <p:spPr>
          <a:xfrm>
            <a:off x="8470900" y="6392355"/>
            <a:ext cx="457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rgbClr val="00688A"/>
                </a:solidFill>
              </a:defRPr>
            </a:lvl1pPr>
          </a:lstStyle>
          <a:p>
            <a:fld id="{4FC41374-03AE-924F-9568-6EE3990F0119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6194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</p:sldLayoutIdLst>
  <p:hf hdr="0" dt="0"/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tif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tif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jpg"/><Relationship Id="rId4" Type="http://schemas.openxmlformats.org/officeDocument/2006/relationships/image" Target="../media/image20.jp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tiff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tiff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ti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jpg"/><Relationship Id="rId4" Type="http://schemas.openxmlformats.org/officeDocument/2006/relationships/image" Target="../media/image27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28.tiff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28.tiff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28.tiff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30.tiff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30.tiff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5" Type="http://schemas.openxmlformats.org/officeDocument/2006/relationships/comments" Target="../comments/comment1.xml"/><Relationship Id="rId4" Type="http://schemas.openxmlformats.org/officeDocument/2006/relationships/image" Target="../media/image6.jp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5" Type="http://schemas.openxmlformats.org/officeDocument/2006/relationships/comments" Target="../comments/comment2.xml"/><Relationship Id="rId4" Type="http://schemas.openxmlformats.org/officeDocument/2006/relationships/image" Target="../media/image6.jp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32.tiff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tiff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tiff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tif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.jpg"/><Relationship Id="rId4" Type="http://schemas.openxmlformats.org/officeDocument/2006/relationships/image" Target="../media/image9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.jpg"/><Relationship Id="rId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The science impact of high </a:t>
            </a:r>
          </a:p>
          <a:p>
            <a:r>
              <a:rPr lang="en-US" dirty="0"/>
              <a:t>sensitivity VLBI with SKA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Cristina Garcia Miro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SKA VLBI scientist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650C4AE-2277-624C-9336-6487B50ED72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603"/>
          <a:stretch/>
        </p:blipFill>
        <p:spPr bwMode="auto">
          <a:xfrm>
            <a:off x="6529019" y="0"/>
            <a:ext cx="2614981" cy="552450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67984804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SKA1 Science Milestones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FF00A23A-66FF-7448-93CB-3A375264B71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FC7218E7-A6E7-224C-AF42-D133B401FEC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322" y="1588007"/>
            <a:ext cx="7470897" cy="4161937"/>
          </a:xfrm>
          <a:prstGeom prst="rect">
            <a:avLst/>
          </a:prstGeom>
        </p:spPr>
      </p:pic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C5D07AC-7AF5-A34F-82EE-91E70C65B54E}"/>
              </a:ext>
            </a:extLst>
          </p:cNvPr>
          <p:cNvCxnSpPr/>
          <p:nvPr/>
        </p:nvCxnSpPr>
        <p:spPr>
          <a:xfrm flipH="1">
            <a:off x="3165961" y="1833031"/>
            <a:ext cx="14288" cy="3671888"/>
          </a:xfrm>
          <a:prstGeom prst="line">
            <a:avLst/>
          </a:prstGeom>
          <a:ln w="34925">
            <a:solidFill>
              <a:srgbClr val="FF0000"/>
            </a:solidFill>
          </a:ln>
          <a:effectLst>
            <a:outerShdw blurRad="40000" dist="20000" dir="5400000" rotWithShape="0">
              <a:srgbClr val="00B050">
                <a:alpha val="38000"/>
              </a:srgb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8EF62A59-F1CE-7847-89CF-3CB40BA36BD8}"/>
              </a:ext>
            </a:extLst>
          </p:cNvPr>
          <p:cNvSpPr txBox="1"/>
          <p:nvPr/>
        </p:nvSpPr>
        <p:spPr>
          <a:xfrm>
            <a:off x="2933296" y="5625636"/>
            <a:ext cx="4796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C0</a:t>
            </a:r>
          </a:p>
        </p:txBody>
      </p:sp>
    </p:spTree>
    <p:extLst>
      <p:ext uri="{BB962C8B-B14F-4D97-AF65-F5344CB8AC3E}">
        <p14:creationId xmlns:p14="http://schemas.microsoft.com/office/powerpoint/2010/main" val="268881504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11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D46DBFD7-C808-F94F-AEC6-4A266C9CFAB5}"/>
              </a:ext>
            </a:extLst>
          </p:cNvPr>
          <p:cNvGrpSpPr/>
          <p:nvPr/>
        </p:nvGrpSpPr>
        <p:grpSpPr>
          <a:xfrm>
            <a:off x="7272895" y="9726931"/>
            <a:ext cx="14222378" cy="12680036"/>
            <a:chOff x="7272895" y="10320583"/>
            <a:chExt cx="14222378" cy="12680036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F88078F-E7F6-0E4D-A7D8-6E758D71D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FB9DA73-65E4-F94A-BFF2-3BF344896F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3EE39190-1494-7346-AA06-8D3CF06C590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6EE815FF-3BF3-FA45-845E-4AD01FDA73A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83289149-5744-3F40-88AF-2E2ECFD24B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62607311-0F50-9B43-9CAE-FE4D1E440E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8C32DEE7-7AE2-4F46-9235-224FAAA2F7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1E19A13-4B88-1946-B540-F5690D9629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2E12669-62B3-E14C-8F9B-7D1FCC1C84E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F75FA47E-710F-2949-8C55-BD47245A3AC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F5C84135-BC8F-C946-9A95-93EE839AD45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909693AB-1FE7-344F-ADF6-92D0ABC0DE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825650F0-E08F-B444-AD74-9D3D67FBD5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3EB3D70-3E4B-5F4B-8502-FC6B21EC22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724D85CB-C3A9-CC4F-B6FF-899D890165D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D74A90B2-8E12-5B44-AC0C-CD45FF3D340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E2BB2754-9CB0-4646-AA29-3B981085BB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C4E91E88-8936-144E-8DFE-28C9197A6D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0ACE7F1A-106C-0D4C-B7A5-0D1671792F9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82AC0F5-7982-D34F-89C2-0159D3CB64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61FA1238-DC79-0244-870C-E05B079CC5C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6F4ADC89-C65B-4D42-92A5-48A726D2DAD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7FA0C950-55FE-014E-A9AD-87D2A45450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5BDFECCD-070B-B147-AF66-EF5C1329A6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7BC0A413-0A32-0742-8353-420D57A7A9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D1E2640-27A4-5E4C-9BF6-A6F7C9C6B1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A36F3DE3-619F-2946-8888-DF04C5B9653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954EF9B1-7C66-294E-B824-4CB9CA22420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86" name="Straight Connector 185">
                <a:extLst>
                  <a:ext uri="{FF2B5EF4-FFF2-40B4-BE49-F238E27FC236}">
                    <a16:creationId xmlns:a16="http://schemas.microsoft.com/office/drawing/2014/main" id="{0B30BA61-E22D-7F43-8A8E-B622151827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314C131E-E84B-C84D-9E1D-036D49FB9E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004D5101-8F7F-D24A-971C-83AD659607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11F8BB6-C7A6-CC40-A703-DE62BED506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A33B5D12-FC3C-6640-9442-08B88E1EB91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F79BFECF-76FD-2E42-88C7-6D7AF27C3F3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002E2D6B-C67C-CB45-A62D-832D86DA99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932C1E8B-1805-1C4A-9B6C-AD0B8F5CD4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A910DF1E-FC33-194C-A6C8-211FFE0C019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9B54CE1-6883-6A49-ABCB-1DD7FF6C43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2D79E24D-A788-D843-996E-82F901F8D79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B929A1B9-D4B0-C642-A8B0-E6EF5EBA774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CF4FF79-4D62-B34B-BC49-CC47BD87CE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>
                <a:extLst>
                  <a:ext uri="{FF2B5EF4-FFF2-40B4-BE49-F238E27FC236}">
                    <a16:creationId xmlns:a16="http://schemas.microsoft.com/office/drawing/2014/main" id="{FED87B3F-F131-3D47-84B8-7604AEAEC0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2B147E37-CE26-3846-8EB7-795D40777D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062A95EB-814F-F143-92C0-F592879E026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75120DC5-980A-E54C-98C6-EF60C6D78F7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19B51363-F8EE-124E-826D-061BBC3C78F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7BB18066-4BC9-5C42-93C3-E56A2AA041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3FD2D452-276D-1B42-981D-3621C6B9BD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E5F8B71A-89CA-4C45-B7C8-FB2203BC97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0717499-FD8D-E245-A2FC-7D00052184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6E9A6FAF-79F7-4E4D-B93A-48F9B386468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41744851-5201-2F48-BCA7-64F7F72835A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4CAA94A2-769C-814D-8CF1-00417D3A83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FC8227DB-1B88-BB42-B73F-168956D673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3F2A1EBC-DC5A-9D49-9510-30F96154CE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3A22AA-DC96-7E49-B349-DB72DAE127ED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0D6B109-32FC-EC46-B601-4F35008A5821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F724118-2373-AC4A-B035-9B80C1267E4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F9417535-5F65-B745-A2BF-25D2B5A5AAC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54134D5F-EC5D-8644-81F3-54A11FA0BA8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4915BC35-E83D-1544-BC31-A3C28261FB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DE08E8C4-4C1E-5442-B570-8C1DA9EE58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F30E1852-C99B-AD42-BC3E-52F62E5929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433BBDD-7953-DD4D-A6D2-B7468F0D25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EA823DC7-141D-CA44-ADA7-CD9F5852C51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67F75710-F93B-0E43-BAB8-904AFF97945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71B65B35-1EB3-EC4F-A04B-B9A3D302EDE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102AADEC-9838-D648-9A73-F9082DB75F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B6DC6BAD-B911-274F-AE99-0920B81D7E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45268832-2DF4-5F4B-8878-10B8BB8C85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A297B24D-E43E-6943-B55B-3A5312CF410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61641931-67C3-0146-A2F9-7267A0D8FB1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93A4971E-3D94-CD45-89AA-86FA1864C4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29D518ED-B548-5442-A502-D150E34BCF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862A7D06-9E39-4044-AAB9-B03F2214CB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2A06DA0-69A5-DB44-88E5-A923AEA98E3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AB1ED2FA-ABFF-A64A-B478-1F30B745448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0FD1EEA5-46A0-0343-BEF6-B46D283B153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919196AB-1A11-B14B-8002-AF7203F7AD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5111EC37-B8FF-BD42-BF03-E8449E41D0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ADA25136-452C-0346-963B-D02932DFF87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5AD6E9A5-E625-4C4D-BE71-F1BECA9C9B1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A916538B-7192-D846-9F52-38E6365A4E3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1740B871-4578-D74E-8163-91ABA079AFE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01A627AA-AE27-9343-A3BA-C9F9359FE1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BF4491DE-1374-DD4C-B771-3D7BB29FCA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80F31EE-D37A-774B-88EC-0BE5B161E3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B4FC0A7-0C01-2645-A6F4-D0642C6C8F3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BCF86486-1E0F-3446-B7A0-7C17C78D326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7C262428-29A6-2144-A03F-AED88A96D35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22BB6953-4462-154A-9192-04DAFF4754E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AF994FD3-E59B-5F44-B2A2-36A44B39EE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72461B29-2DF0-8342-A711-A0528CCA1C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952D1F30-659B-D34A-B9E0-C4649EAA560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B7A781A1-237E-0248-89B2-323C0A77DC0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FEFF82A1-2279-F140-8919-AF1760D34FC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1AB354D7-EA73-4949-92BD-192EA43AA0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0DCA2EAC-9C89-0C4C-ACAE-C4DB274015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493D9AA7-A0F9-214D-BD98-8AB0186CC79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46FCAD7D-1E90-064A-BE15-73D28ED2B04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A89FD3DB-692C-D244-89D7-EC04526059A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EB546A05-FAE4-BC46-BD1B-1DA11ED10D8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11D41D1-9F79-F94E-A10B-95CFD64A1D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2BBAC2C3-FC20-C243-A46A-43B0E2B62C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C392AE9F-FC54-C24E-B551-2B87ACE5AB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6064F3F3-9D66-434E-BD77-65B02BE2B8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8DB8C0A0-4C3B-FF4B-A619-A9427B132EE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110FEF47-DDFA-AA4E-8F44-BB3351BA736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406B43F7-7116-3340-B5CC-7815770DF8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7E142D2D-5CD7-DE4E-9884-028BC26993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6B21996-471A-7041-B401-D048929CED0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B22A34EB-1B98-6647-95E5-40E0A3557E9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67D4E7AF-7B84-5240-B7B1-AA5CD7D33BF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3CC29AF3-4A73-B247-A090-FDDABCB06D4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82FC5D8B-F484-054E-83C5-6FAAAFD2BB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BC0479BC-1784-6642-AB57-7E65794913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2FEE2A46-B989-E540-B6DB-8FB949DDC5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7599866-0A0A-334C-B39C-8CA4F78671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DB80FA44-AEC3-274A-B470-35B6A61C5C8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A1ADBF12-B929-E144-A878-CC0B45E9D21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CC78E04A-D039-A047-B9B1-FEBB01CF39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4D1B56FF-2443-0343-BEA8-676F0D9CEA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7C8CCABC-CCB9-E64A-97B7-81333482F8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10C299E-4374-D843-9D7D-C4553EF28D7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B046BB22-D9F8-0C4B-A20E-3D229DBAFFE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5A9BE214-76B1-3249-9DEC-30DA6A69273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AC0994A0-352B-5240-8912-1B8BD113BB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99F09C9A-117E-E94F-B269-FFDC6DB828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E750E1-C997-8349-A60B-6FEB662ED1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AE6683E4-995B-7945-A376-48716297E26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2F2D8147-733F-374B-9B5D-1D143965AB5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28F01A5F-0D5D-0F4B-A1A7-A48A4B34AE9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CA8FD888-D44D-0F4F-A6E9-A2000ADE38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A950EBAD-EB5A-4A44-AAEC-DC6F4D5C7F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Connector 102">
                <a:extLst>
                  <a:ext uri="{FF2B5EF4-FFF2-40B4-BE49-F238E27FC236}">
                    <a16:creationId xmlns:a16="http://schemas.microsoft.com/office/drawing/2014/main" id="{CDE8309E-DBFE-FF49-BB87-10DC48302D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E4455747-86BC-5D49-B00F-E4914E25DB5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53907750-E23D-8B48-819B-489276F00FD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F70E56C7-94A6-8742-ACE1-1DEFC9C6C878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579C461A-64C2-314C-9E9C-002628AE58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2C43DE3C-BE92-E84A-B7A3-E529B4DA30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949D4EC9-4E76-754D-9572-AEB4994CC3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8924CDB3-7C02-944B-878A-56D7B464A9F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A7B0B62F-239E-8949-8739-B4848235499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402AFA5D-3AD2-924C-8C9C-19D5C5EAC66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414016DB-2895-CB44-B600-E577FFBEAF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FB9E7793-4F0E-C748-9789-7556A52F16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CAD2B02A-303A-4F4D-9F8A-57CC1DA2A3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54C91305-5454-1645-9C9A-CE892AEFF8A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4BD868CC-69AB-5F45-95C9-6F9148DF4F1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93D90FE7-1588-2A48-8737-E5680CFB21C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B8DF78AA-0313-9148-8409-C0BFEF344A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B40A1777-C61E-564C-A2D2-186EC6B003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>
                <a:extLst>
                  <a:ext uri="{FF2B5EF4-FFF2-40B4-BE49-F238E27FC236}">
                    <a16:creationId xmlns:a16="http://schemas.microsoft.com/office/drawing/2014/main" id="{5C254F6C-20D1-3E44-8BFA-DB6C41EF51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F140D2C-E91B-DE40-BC81-593232A51D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AD649328-D74C-8344-94A2-FC1EDB173E3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CC30835A-AA6C-3E41-9670-16920BAF518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415BD1D7-837C-514A-8E4F-C1C4A69581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D1EF4359-2F41-0542-B93C-738252FFC3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9C7185C1-DEC9-9E49-B8D9-0D3ECF249E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340F1F7-ECF3-5B45-9F28-1B1DA52DF96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AA43EDBF-40FF-CC4E-BB46-B122E70ECDD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AE4FB2DA-67FD-EA44-B56C-F0B26DA7647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08CAC9A8-C334-3749-93F2-DD8DF9BE86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E23A213C-012B-F041-8B72-3D5290058B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9CD33E7E-ACC7-6149-88C8-1A9E6ED037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D04AFB3F-CB23-0F4E-9863-FDAFAB4D2DF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D5F4DBD4-200F-CA47-A20E-AF1622CDD90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64A7F90D-821B-134D-A141-836052AA592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53B69327-45C0-A14B-B31C-27E328A06D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B81B8371-E979-454F-A4A5-8C374DB7AB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9269EE1D-42A0-E745-B946-575C58AFDC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A070755-CE42-294E-9E71-AB7932D96601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6D4B175-92DA-0B42-AC01-EA0A7236C1CC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1156A77-C571-8F41-84BF-64795D0E38AE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A3BDA31-6264-DD4B-ADDE-61581B74FE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83B4FBF9-D32C-934E-B561-1268574240A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715CD433-A0BE-B84E-89C4-96C7691F2E1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9DE5F051-C027-2448-96BB-BE6374D001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865F8F7A-F645-E744-BF1D-3E062718C7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47150E0B-97BC-1341-BC1C-897C6F1E5F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2932D83-652A-C84B-88B5-FDA858D5AD34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03AB2467-2D79-E445-9000-AFF660B1D79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40B2C296-0235-4B4D-981F-CDC1EA7B1C0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49F11C6D-F1E5-1A4B-A6D4-7E9C6997D3C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BDE6C148-78B6-C644-B590-DBC4390855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FF94EFBF-6AF1-E44F-A5D1-302810B080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95EB538E-8DC4-F341-99CA-03EC1A5C5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20F77F2E-5A17-0D46-90E7-BA824A306A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B3BBFBFD-2B8C-E14D-86F9-FF77C896E02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CAC1CD2B-A5E1-D74B-9B1E-317F9A9235E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BB97EDEC-EFBB-4847-B23E-AEFCDF7913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6663B9A0-2838-1640-B73B-F46CEF426B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71C409C6-D116-FF4D-B341-5F1C7C8977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185A5CD-6D3F-7641-86D6-9A17E9159BA2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F071C9AF-A8CD-C747-BA6F-117B61F37E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BED1922D-6B47-264D-88F3-29FFEB7BF76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B84CBC1B-4FF2-754D-98DA-7F9E8507E0D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6DBAE1B0-0A60-C344-914A-EBFCF5E2E67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7E07A213-0995-0F4A-9937-CE0E438343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18ED69F2-90DC-E845-BECB-3446AFDEA9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1AC7961B-4753-FC45-A16A-879F69DFEA86}"/>
              </a:ext>
            </a:extLst>
          </p:cNvPr>
          <p:cNvGrpSpPr/>
          <p:nvPr/>
        </p:nvGrpSpPr>
        <p:grpSpPr>
          <a:xfrm>
            <a:off x="7425295" y="9879331"/>
            <a:ext cx="14222378" cy="12680036"/>
            <a:chOff x="7272895" y="10320583"/>
            <a:chExt cx="14222378" cy="12680036"/>
          </a:xfrm>
        </p:grpSpPr>
        <p:pic>
          <p:nvPicPr>
            <p:cNvPr id="210" name="Picture 209">
              <a:extLst>
                <a:ext uri="{FF2B5EF4-FFF2-40B4-BE49-F238E27FC236}">
                  <a16:creationId xmlns:a16="http://schemas.microsoft.com/office/drawing/2014/main" id="{9E612490-DEF5-9B43-9E98-FEA26E5F7D5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B7641303-AFAF-064B-9374-D1BD0F639F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69B51EF9-80F1-CF40-B1A1-4469153093B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16F6E34-B19B-D640-8235-1E36B273F02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CFC3D70-B05A-F34C-8572-8443D0FAFD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58CC982-6224-0F44-A7A3-BBCAC8EF98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9" name="Straight Connector 408">
                <a:extLst>
                  <a:ext uri="{FF2B5EF4-FFF2-40B4-BE49-F238E27FC236}">
                    <a16:creationId xmlns:a16="http://schemas.microsoft.com/office/drawing/2014/main" id="{2228C284-DB40-C447-A590-1C901B63B7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494E1F20-FE80-C747-894C-063EA703ED4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52D01359-3D58-6C44-84F8-6DA6B12D9F0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01" name="Oval 400">
                <a:extLst>
                  <a:ext uri="{FF2B5EF4-FFF2-40B4-BE49-F238E27FC236}">
                    <a16:creationId xmlns:a16="http://schemas.microsoft.com/office/drawing/2014/main" id="{56531AD4-BBC3-1841-BDBF-89332889125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7CEB6D9A-46FB-0D45-99BC-14115705B8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BDC4ABB7-3E0F-DB4A-9F8C-91139F88F7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F995C785-A7ED-9443-92C3-13F0D63702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FD8CEE3-6729-D148-8542-FDFDA68286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395" name="Oval 394">
                <a:extLst>
                  <a:ext uri="{FF2B5EF4-FFF2-40B4-BE49-F238E27FC236}">
                    <a16:creationId xmlns:a16="http://schemas.microsoft.com/office/drawing/2014/main" id="{29A68923-21FF-BD44-934D-71A0943D18D4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96" name="Oval 395">
                <a:extLst>
                  <a:ext uri="{FF2B5EF4-FFF2-40B4-BE49-F238E27FC236}">
                    <a16:creationId xmlns:a16="http://schemas.microsoft.com/office/drawing/2014/main" id="{F77CDE41-DB08-3D4E-B0F2-05DC967D343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97" name="Straight Connector 396">
                <a:extLst>
                  <a:ext uri="{FF2B5EF4-FFF2-40B4-BE49-F238E27FC236}">
                    <a16:creationId xmlns:a16="http://schemas.microsoft.com/office/drawing/2014/main" id="{29C08648-D449-EA4B-A643-0100B2A53E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8" name="Straight Connector 397">
                <a:extLst>
                  <a:ext uri="{FF2B5EF4-FFF2-40B4-BE49-F238E27FC236}">
                    <a16:creationId xmlns:a16="http://schemas.microsoft.com/office/drawing/2014/main" id="{BCCD9873-23F8-7D40-8D75-35965BA881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9" name="Straight Connector 398">
                <a:extLst>
                  <a:ext uri="{FF2B5EF4-FFF2-40B4-BE49-F238E27FC236}">
                    <a16:creationId xmlns:a16="http://schemas.microsoft.com/office/drawing/2014/main" id="{2E205400-E41C-914C-8559-2B2B9AD8D8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88C3006B-0C36-0C49-B1C3-820AA90DF5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390" name="Oval 389">
                <a:extLst>
                  <a:ext uri="{FF2B5EF4-FFF2-40B4-BE49-F238E27FC236}">
                    <a16:creationId xmlns:a16="http://schemas.microsoft.com/office/drawing/2014/main" id="{CFA85A88-5B9B-4048-92CC-FECCD03FFB1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E55DA448-A0D4-904E-A825-32338A3E718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CC6DBC04-A2E0-5D49-90F1-A333173F82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3C5EE9F7-FCC3-4B4D-BFBE-B5D2A8B055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AFCD1445-A103-554B-B181-F3B3C54AAB8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778398BD-4413-454E-877D-BC13B2C20E5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385" name="Oval 384">
                <a:extLst>
                  <a:ext uri="{FF2B5EF4-FFF2-40B4-BE49-F238E27FC236}">
                    <a16:creationId xmlns:a16="http://schemas.microsoft.com/office/drawing/2014/main" id="{853A0BE4-F90C-8F4E-80D7-AC88A635D83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E1F47AB9-0321-F946-A649-DB0F79C849C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472F2611-164A-1D44-8F65-64EF0B0009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1698483-FBA1-234B-AA17-DC521C4067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75651FA3-88A4-4C44-B8E4-5D5EFF700D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746A317E-6772-2441-9CC0-2EC8CA8BB5C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E40EFE4F-6372-0D40-BE9E-68E5DA38858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6D7B00EC-F6FE-A648-B487-01AFE1E0586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C53D16AE-A09D-4B41-AA39-3EFF82C7CD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236A3A22-9780-C446-AA74-D1791C8B5E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FB5E2C01-51FF-3A40-8F3B-89918C5269A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07B2AEC6-87F7-324B-882C-44BB4AD75B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6B3FCD13-60A3-5448-B5F0-90E34FC850B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0FA70352-3E4F-F046-920C-6DAC445E9BC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B82FE68C-56E3-2048-844C-C98D42F9070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87D89791-2BF1-7E4A-A977-9FBBC6C7DC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48AC68E1-A229-A64B-BCDE-A155FC92C6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7380E2B3-D978-EF4D-B07D-77BD580FA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5BA1A5DE-F76E-4B40-8E17-FD5E200E49C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71" name="Oval 370">
                <a:extLst>
                  <a:ext uri="{FF2B5EF4-FFF2-40B4-BE49-F238E27FC236}">
                    <a16:creationId xmlns:a16="http://schemas.microsoft.com/office/drawing/2014/main" id="{6A13D998-3FF6-0542-8F69-9AAB978B5F9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9B33E900-14CC-7C4A-B746-083E3395AA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AC14DDA2-8E3D-414B-AFD9-3319664F7B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6BA0499F-08FD-5A47-9B8B-2AF2439286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2EC86686-68C6-6743-8683-FE3B63C5939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BA6E01AD-84D0-EA40-B1BB-2B2A32B39A3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AEA26D38-27DF-6849-A6AD-AE0F3E25706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99F86164-C354-124A-9634-F3C06997275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8" name="Straight Connector 367">
                <a:extLst>
                  <a:ext uri="{FF2B5EF4-FFF2-40B4-BE49-F238E27FC236}">
                    <a16:creationId xmlns:a16="http://schemas.microsoft.com/office/drawing/2014/main" id="{96BED8EA-86CE-064A-AD2D-FE7D2665D3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23AE3047-74B9-6C41-9220-ACCD1D4676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73649BB9-FEAC-0F49-8876-1DB700D144B4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5ED440A8-358E-FA40-9EBC-22260E360FD7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9E2B5891-2D30-454A-9DB4-E8BFEE5F1C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D0D7B47A-4DF7-6F47-BE6B-3E5F8B5A944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8416DE8A-12B4-824F-AE90-F390A7771E1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B0C574BC-5769-FF4C-88D7-4871BA43E7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322B3BE8-0534-6447-9502-7DE3ABE0C8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6B41DB8E-AB6D-2940-968D-5733B46EC0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D4B48CB7-7BB0-1146-B048-F50C7FD5103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355" name="Oval 354">
                <a:extLst>
                  <a:ext uri="{FF2B5EF4-FFF2-40B4-BE49-F238E27FC236}">
                    <a16:creationId xmlns:a16="http://schemas.microsoft.com/office/drawing/2014/main" id="{8310D986-402D-ED44-9CB2-8A1390E73E5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56" name="Oval 355">
                <a:extLst>
                  <a:ext uri="{FF2B5EF4-FFF2-40B4-BE49-F238E27FC236}">
                    <a16:creationId xmlns:a16="http://schemas.microsoft.com/office/drawing/2014/main" id="{C6480E37-4FD2-5B48-BEC5-945DF0C2A6F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0A2CB110-897A-A54E-A9D0-F9903B7AD7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9815E94-07E7-F24C-985E-2E24A7CBE2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020F7334-E6CD-4142-921B-30069EB1F5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86B5FF68-C8F4-C047-BF61-FD03FAB55BF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2419B9E-8293-2A42-B740-E540DD555B6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C58FF729-8230-0D4F-9FFB-B9D3BA39205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D637FF32-AE37-B84A-9D27-87CD5D4F66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63B80B8A-EA41-3447-96BB-2B2F97440D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11BB55E7-281B-0E45-8294-C724AB2B87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6A6258B6-26BC-8848-B1F6-E1AB28E7EE0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37337D19-364B-7748-8A2C-20407EFDBD0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C348AF68-9F34-104B-B810-37839220931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8C602E42-2BEE-6D41-8CDE-957CC7049C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982A3945-8944-D348-8D79-1A843F2614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B0645BE3-6673-F84B-90FD-1F2EEA3CAC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B783E7C3-719D-6440-BABF-C7D43523EE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ABBC7255-7915-F64F-9088-ACFE7882EAB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41" name="Oval 340">
                <a:extLst>
                  <a:ext uri="{FF2B5EF4-FFF2-40B4-BE49-F238E27FC236}">
                    <a16:creationId xmlns:a16="http://schemas.microsoft.com/office/drawing/2014/main" id="{17E486A9-002F-7D4A-9082-545ABFD1621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423DA554-8371-8142-9824-DBF1A66CA6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ADAC4662-ED28-2D4E-ABEB-30DC5651FF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9566DC16-6C77-DE48-A14F-8BB0272857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D4EFF011-EBC7-1447-92DD-4392D35229D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335" name="Oval 334">
                <a:extLst>
                  <a:ext uri="{FF2B5EF4-FFF2-40B4-BE49-F238E27FC236}">
                    <a16:creationId xmlns:a16="http://schemas.microsoft.com/office/drawing/2014/main" id="{4F6DA446-626A-E94C-92CE-066FD649C41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D9615AF0-9FF3-7644-A066-1BABF123144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B27D8F24-97C3-274E-8BD1-B9993D0D4F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0A513F93-5AE1-2444-97A0-333B6E012F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2678823E-D655-7C4D-B9B1-540DCA9D6B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27A66483-20AC-3F4C-BB40-8D12DE7B322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0A9F1206-0160-6E46-AEB5-0B76BC3D076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99F3F2B4-67C0-B34E-B720-91914FA9D2D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49F53AE4-2BA6-024B-9963-A0F20364784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D3EB2EBF-E2AC-5745-BD00-71B8F947C1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1CC99E02-65C1-5640-9B8C-C2DC3DCEA5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030D9287-9FC1-7943-BB92-B44B24AEBF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B4337862-6819-F44A-95D8-F9C55696799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26" name="Oval 325">
                <a:extLst>
                  <a:ext uri="{FF2B5EF4-FFF2-40B4-BE49-F238E27FC236}">
                    <a16:creationId xmlns:a16="http://schemas.microsoft.com/office/drawing/2014/main" id="{61C113CB-C7FD-B847-92BE-E58073C26F1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8438991B-2639-9540-93B7-5D1461A27C3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459A9B09-53D4-3C4E-BAA6-7254654BC7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515685E2-C2DE-5145-93D5-139D2B5F0E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9B39D50-C8A6-CB4F-9B5A-70B53EE3FA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35421ABD-FD75-F74A-BD31-6BBB1733BC2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B66D97EB-9BEE-DE4A-B18A-2D34B72CD3C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C8F51801-9BB3-A74B-B97D-2383EE9F76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197F860-97F1-3A46-A549-9CE5EB66AA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A2389FBA-0047-2244-AD55-86705A3C7D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84D06FF3-D1CE-0E40-AED9-BA4C86715B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276DAF2E-4164-0245-8A5D-F1083FC28EE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16" name="Oval 315">
                <a:extLst>
                  <a:ext uri="{FF2B5EF4-FFF2-40B4-BE49-F238E27FC236}">
                    <a16:creationId xmlns:a16="http://schemas.microsoft.com/office/drawing/2014/main" id="{1D8EFAF0-1C2C-744D-9051-944CA196658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17" name="Straight Connector 316">
                <a:extLst>
                  <a:ext uri="{FF2B5EF4-FFF2-40B4-BE49-F238E27FC236}">
                    <a16:creationId xmlns:a16="http://schemas.microsoft.com/office/drawing/2014/main" id="{7F748B0C-B0A4-5046-B8E2-12BBD1FB23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6541EF1B-F1C8-8A40-95A2-D0B540785C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497C94D9-7B88-CB4F-8462-FFE77170DE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EA15C983-3412-3A4A-802D-D19205E99E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310" name="Oval 309">
                <a:extLst>
                  <a:ext uri="{FF2B5EF4-FFF2-40B4-BE49-F238E27FC236}">
                    <a16:creationId xmlns:a16="http://schemas.microsoft.com/office/drawing/2014/main" id="{F45A95BB-4F30-664C-A66B-00F604F7E59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11" name="Oval 310">
                <a:extLst>
                  <a:ext uri="{FF2B5EF4-FFF2-40B4-BE49-F238E27FC236}">
                    <a16:creationId xmlns:a16="http://schemas.microsoft.com/office/drawing/2014/main" id="{17757428-04AC-A24C-8D5F-C8FE758486B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14330097-14ED-0942-BC55-3D5BA5432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F711FEB7-5FE4-8B40-9775-49585C2E69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076C8DC4-CC2A-9449-BCE1-A13BF6CBF8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6403386F-7D8F-0B42-9D85-F43FD1FDE6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3AF22A7C-6690-A143-8612-A0052972081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671D9060-E5D0-454C-8A1B-2D2122D9C66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44132C06-90EF-584D-A877-6BDAFACDAD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154139F-0CBE-354F-8CF9-8E55B269C6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67AEA0EC-D53C-EA42-B706-B4AC355F38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F84F84C0-479B-5440-8231-3913A1EB4F7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8B76BA8B-CCC7-B24E-A39D-48219613F0A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6DBD3F9A-B72F-6F45-A451-741E067C0CB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111ECD08-9F6C-9D45-B172-BA10203DAEC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AB1391DF-D519-F943-BB25-9A54359C50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Straight Connector 303">
                <a:extLst>
                  <a:ext uri="{FF2B5EF4-FFF2-40B4-BE49-F238E27FC236}">
                    <a16:creationId xmlns:a16="http://schemas.microsoft.com/office/drawing/2014/main" id="{98D2948E-8BD7-294A-AABF-0B3CBB1D4F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9B95372F-C854-6541-913F-46502A3FBF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DCC82567-4BF8-504C-956B-E4FC7655B1C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FB13F0A2-5A07-E449-9C55-EEEE90635EC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8E5858A0-FE86-744C-B581-419C054B03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>
                <a:extLst>
                  <a:ext uri="{FF2B5EF4-FFF2-40B4-BE49-F238E27FC236}">
                    <a16:creationId xmlns:a16="http://schemas.microsoft.com/office/drawing/2014/main" id="{7B23294F-1A0A-1B45-A500-CD09CA03E0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8B63D9AA-1A50-6748-BDA9-2643B80F6F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BACD4AE2-1959-8943-ADA7-29A189EA96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6090BABE-8E76-1242-B0B2-4AA5626643E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655F4999-B1CB-274C-B909-2E4FB88195D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CA33F489-129A-094A-BA41-B5B5EC1DCF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C00EECD-55A0-EA45-89BA-45B16FF2CA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A51AB3B3-9533-4D44-9438-ED0CEF72B8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6714493E-9752-4048-B10B-E1003263D90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0BA4BEFF-7ADA-424F-B409-AD4AFCD6B95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ACBCB443-ADA9-484E-B3D8-B33CA7A0964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C21C6C8D-A7A7-1F42-8E6C-0BC3F67211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28B3192B-4B75-0444-A76E-85DC9CDCCC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79B87AA9-2C09-B94C-AEFF-B148F1BB31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2B2C25E5-D58A-3A4C-A73B-1617CE0D02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8A5FD173-9BAC-704F-9539-D70A61FE1AA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F591CCEF-C8B0-BD47-B0A9-7BBFE9C98E1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856FA6E7-4941-EB4C-BBCE-F38F18C9AF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0A74DA19-826F-584C-A41A-11F81DFC83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F5CDB9F0-E92D-8243-B2BE-E421A3F6B60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A572A396-A649-904A-AB1A-984F64FB67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DCC2F23C-AA38-7F40-B9F7-01A8AC49842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904308DA-5BC9-514C-A9E4-3108C4CB279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7CF03B14-8857-C349-A621-FC28DD0F199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5ACB90A6-CCDC-194B-A4CE-31A3D0B61C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639D03B4-D506-3A41-8A05-F28FFE46F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3B1D0CCB-3445-9742-B9E0-0DB3B8C1516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E78E3FA-A2A6-A34B-B4B0-9AE0C7D64A1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E43CD25C-1A4D-B64A-BC6E-0E6340BDACF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B8CB09EF-8124-6C43-B849-74F4B9B42A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50D532D2-F284-0149-B5DF-CA9766E6F5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BF111490-90C8-B04A-B077-90EF2FCE59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89CD168A-699C-114D-A485-C8912CA6B6CF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C1FFA603-7AC0-BB41-92BC-F2A07822E8F3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8088D125-0355-D84C-9392-E1D11FF24D41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8DF6C7FC-D6BC-F649-90FE-227D5FE0BAA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6C00FB0C-17ED-2B45-97EA-B0650303F94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C50A1E23-F6D1-4B4A-B41E-0B660ADBB3E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0451CD7-96B8-EA46-90AD-E648B44263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8352F300-E4E1-1C4B-8F75-B75DEE8D28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AC782553-BF04-7549-AC5E-E2F6D646005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98AE3FD9-F564-0B45-8674-8E2861340BCE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7CB9176C-BCCE-9846-9750-46CFCC5DF6F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925BE2FE-6931-2D41-B831-7190CB68149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0680EFFA-248F-174E-B262-5AA40386D45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889256F8-0F84-0149-93B9-E3CBE8999D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006CB583-A3A1-2741-83A8-EB5B373617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45605295-5B18-7D47-BA9F-A481365A09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07DE6945-A461-0642-ADEF-236F496F22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96F6AC3F-F6AD-7D44-BD84-90759B9FD01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0C709CA8-F825-814D-977D-F67619823CC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85ABB260-EA39-F045-9AD4-18E14A0F10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86976574-69DA-4949-840F-97824BA835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6C0B217E-C9CB-AD4F-A9BC-6A03BEF866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9F042C68-67A6-4145-A221-EA811A7724CF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648CE0F4-C460-2B4C-AC7A-9542FDFB6DA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C28FF1BB-812E-9049-997D-A8593888B06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51" name="Oval 250">
                <a:extLst>
                  <a:ext uri="{FF2B5EF4-FFF2-40B4-BE49-F238E27FC236}">
                    <a16:creationId xmlns:a16="http://schemas.microsoft.com/office/drawing/2014/main" id="{4BAA33A7-6114-724D-B1D7-706C0F22F47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FF94AC38-363B-2B41-AF17-CAD6F35DF6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63300B32-9B18-B742-A2FD-510425295B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9FAEE9C8-7635-F94E-B15F-56885DC4E3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410" name="Picture 409">
            <a:extLst>
              <a:ext uri="{FF2B5EF4-FFF2-40B4-BE49-F238E27FC236}">
                <a16:creationId xmlns:a16="http://schemas.microsoft.com/office/drawing/2014/main" id="{F868A40C-281C-D143-9911-3A86A61BA9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9990" y="12537567"/>
            <a:ext cx="15240000" cy="13169900"/>
          </a:xfrm>
          <a:prstGeom prst="rect">
            <a:avLst/>
          </a:prstGeom>
          <a:effectLst>
            <a:glow rad="101600">
              <a:schemeClr val="accent3">
                <a:satMod val="175000"/>
                <a:alpha val="40000"/>
              </a:schemeClr>
            </a:glow>
            <a:reflection stA="20000" endPos="65000" dist="50800" dir="5400000" sy="-100000" algn="bl" rotWithShape="0"/>
          </a:effectLst>
        </p:spPr>
      </p:pic>
      <p:grpSp>
        <p:nvGrpSpPr>
          <p:cNvPr id="411" name="Group 410">
            <a:extLst>
              <a:ext uri="{FF2B5EF4-FFF2-40B4-BE49-F238E27FC236}">
                <a16:creationId xmlns:a16="http://schemas.microsoft.com/office/drawing/2014/main" id="{96B98EDC-8A6C-6B49-85E6-8A2CD14565C7}"/>
              </a:ext>
            </a:extLst>
          </p:cNvPr>
          <p:cNvGrpSpPr/>
          <p:nvPr/>
        </p:nvGrpSpPr>
        <p:grpSpPr>
          <a:xfrm>
            <a:off x="7577695" y="10031731"/>
            <a:ext cx="14222378" cy="12680036"/>
            <a:chOff x="7272895" y="10320583"/>
            <a:chExt cx="14222378" cy="12680036"/>
          </a:xfrm>
        </p:grpSpPr>
        <p:pic>
          <p:nvPicPr>
            <p:cNvPr id="412" name="Picture 411">
              <a:extLst>
                <a:ext uri="{FF2B5EF4-FFF2-40B4-BE49-F238E27FC236}">
                  <a16:creationId xmlns:a16="http://schemas.microsoft.com/office/drawing/2014/main" id="{0E4F5039-AFA5-164A-A66B-AC0D87A769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07335-333B-3A48-BF2F-CA2983DA1DB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607" name="Oval 606">
                <a:extLst>
                  <a:ext uri="{FF2B5EF4-FFF2-40B4-BE49-F238E27FC236}">
                    <a16:creationId xmlns:a16="http://schemas.microsoft.com/office/drawing/2014/main" id="{1EC98633-1ED9-0C46-B1E6-AFA327AAAE4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08" name="Oval 607">
                <a:extLst>
                  <a:ext uri="{FF2B5EF4-FFF2-40B4-BE49-F238E27FC236}">
                    <a16:creationId xmlns:a16="http://schemas.microsoft.com/office/drawing/2014/main" id="{07DFFE83-1892-074C-AA29-CB47D21CA6F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09" name="Straight Connector 608">
                <a:extLst>
                  <a:ext uri="{FF2B5EF4-FFF2-40B4-BE49-F238E27FC236}">
                    <a16:creationId xmlns:a16="http://schemas.microsoft.com/office/drawing/2014/main" id="{2EC791FA-B608-9B41-8C94-65347004177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0" name="Straight Connector 609">
                <a:extLst>
                  <a:ext uri="{FF2B5EF4-FFF2-40B4-BE49-F238E27FC236}">
                    <a16:creationId xmlns:a16="http://schemas.microsoft.com/office/drawing/2014/main" id="{5DFC2355-DDEA-634B-BF66-09FF67987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1" name="Straight Connector 610">
                <a:extLst>
                  <a:ext uri="{FF2B5EF4-FFF2-40B4-BE49-F238E27FC236}">
                    <a16:creationId xmlns:a16="http://schemas.microsoft.com/office/drawing/2014/main" id="{C263A1E5-857C-9349-AE53-2411C82761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E3465364-4AB3-8F41-A235-39C5B905C0C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602" name="Oval 601">
                <a:extLst>
                  <a:ext uri="{FF2B5EF4-FFF2-40B4-BE49-F238E27FC236}">
                    <a16:creationId xmlns:a16="http://schemas.microsoft.com/office/drawing/2014/main" id="{931F1774-C227-CB4F-A37E-4F1C32B9D82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146843BC-3BF2-4F43-9A58-DEBA0EB8665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04" name="Straight Connector 603">
                <a:extLst>
                  <a:ext uri="{FF2B5EF4-FFF2-40B4-BE49-F238E27FC236}">
                    <a16:creationId xmlns:a16="http://schemas.microsoft.com/office/drawing/2014/main" id="{69FD4938-91D7-FC4C-B857-B3A8EFD3F0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5" name="Straight Connector 604">
                <a:extLst>
                  <a:ext uri="{FF2B5EF4-FFF2-40B4-BE49-F238E27FC236}">
                    <a16:creationId xmlns:a16="http://schemas.microsoft.com/office/drawing/2014/main" id="{1814E427-3D80-E647-A1CE-65AA9F1A42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6" name="Straight Connector 605">
                <a:extLst>
                  <a:ext uri="{FF2B5EF4-FFF2-40B4-BE49-F238E27FC236}">
                    <a16:creationId xmlns:a16="http://schemas.microsoft.com/office/drawing/2014/main" id="{072BFC3B-CAEC-2D40-B1B7-AC70E3C47B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569BBD9A-0BD4-CC4E-B9FD-56E79B1086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597" name="Oval 596">
                <a:extLst>
                  <a:ext uri="{FF2B5EF4-FFF2-40B4-BE49-F238E27FC236}">
                    <a16:creationId xmlns:a16="http://schemas.microsoft.com/office/drawing/2014/main" id="{1F54871A-F812-2D4B-B731-AE833B97F21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98" name="Oval 597">
                <a:extLst>
                  <a:ext uri="{FF2B5EF4-FFF2-40B4-BE49-F238E27FC236}">
                    <a16:creationId xmlns:a16="http://schemas.microsoft.com/office/drawing/2014/main" id="{B9F5B365-9F3E-254B-A6BA-5A24D73E2C9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C7C875B1-6CB6-CB4D-81C2-4D8E2CB239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0189C86-DD10-3E49-AF1E-FC58A4FB61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1" name="Straight Connector 600">
                <a:extLst>
                  <a:ext uri="{FF2B5EF4-FFF2-40B4-BE49-F238E27FC236}">
                    <a16:creationId xmlns:a16="http://schemas.microsoft.com/office/drawing/2014/main" id="{D45BD105-EADB-124A-B81E-9FF15FFAA26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1A05F175-5005-1140-9C01-CE931E9570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592" name="Oval 591">
                <a:extLst>
                  <a:ext uri="{FF2B5EF4-FFF2-40B4-BE49-F238E27FC236}">
                    <a16:creationId xmlns:a16="http://schemas.microsoft.com/office/drawing/2014/main" id="{C5B48AF4-ED78-6041-8993-D86F890ECC3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93" name="Oval 592">
                <a:extLst>
                  <a:ext uri="{FF2B5EF4-FFF2-40B4-BE49-F238E27FC236}">
                    <a16:creationId xmlns:a16="http://schemas.microsoft.com/office/drawing/2014/main" id="{08B6A47E-A825-9046-9934-7311B06753B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41938225-0930-E647-87F4-AC97C5C65A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8D666E15-A9A2-DC46-8ADD-90582B3B87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6" name="Straight Connector 595">
                <a:extLst>
                  <a:ext uri="{FF2B5EF4-FFF2-40B4-BE49-F238E27FC236}">
                    <a16:creationId xmlns:a16="http://schemas.microsoft.com/office/drawing/2014/main" id="{324FE97D-268F-7741-A111-D2D75BFA20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CEAD2F41-BDC0-E048-AA38-F5D6D22F663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7DB22B89-68A0-4247-A4FC-45EEF7602D1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88" name="Oval 587">
                <a:extLst>
                  <a:ext uri="{FF2B5EF4-FFF2-40B4-BE49-F238E27FC236}">
                    <a16:creationId xmlns:a16="http://schemas.microsoft.com/office/drawing/2014/main" id="{810F5239-2F3C-7D4F-A457-C6FE5D93C84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89" name="Straight Connector 588">
                <a:extLst>
                  <a:ext uri="{FF2B5EF4-FFF2-40B4-BE49-F238E27FC236}">
                    <a16:creationId xmlns:a16="http://schemas.microsoft.com/office/drawing/2014/main" id="{992EB157-A5F2-D04F-83CC-B50C615F9E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0" name="Straight Connector 589">
                <a:extLst>
                  <a:ext uri="{FF2B5EF4-FFF2-40B4-BE49-F238E27FC236}">
                    <a16:creationId xmlns:a16="http://schemas.microsoft.com/office/drawing/2014/main" id="{634954AB-58E0-794B-B3F9-7A4B65688E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21C28BC5-D41F-8C4F-99C4-BF3A887158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F8F89E0D-632B-764A-9E78-7D96840069D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582" name="Oval 581">
                <a:extLst>
                  <a:ext uri="{FF2B5EF4-FFF2-40B4-BE49-F238E27FC236}">
                    <a16:creationId xmlns:a16="http://schemas.microsoft.com/office/drawing/2014/main" id="{84B53191-930D-C04F-8F8D-803D44EEB8C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83" name="Oval 582">
                <a:extLst>
                  <a:ext uri="{FF2B5EF4-FFF2-40B4-BE49-F238E27FC236}">
                    <a16:creationId xmlns:a16="http://schemas.microsoft.com/office/drawing/2014/main" id="{638F2BE3-567E-CE4F-9A5C-E85D7010F31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84" name="Straight Connector 583">
                <a:extLst>
                  <a:ext uri="{FF2B5EF4-FFF2-40B4-BE49-F238E27FC236}">
                    <a16:creationId xmlns:a16="http://schemas.microsoft.com/office/drawing/2014/main" id="{7E35E44B-333E-2E43-9AE1-83181E72A8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5" name="Straight Connector 584">
                <a:extLst>
                  <a:ext uri="{FF2B5EF4-FFF2-40B4-BE49-F238E27FC236}">
                    <a16:creationId xmlns:a16="http://schemas.microsoft.com/office/drawing/2014/main" id="{9F99B39D-BCE9-5548-A58E-6F461824D7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6" name="Straight Connector 585">
                <a:extLst>
                  <a:ext uri="{FF2B5EF4-FFF2-40B4-BE49-F238E27FC236}">
                    <a16:creationId xmlns:a16="http://schemas.microsoft.com/office/drawing/2014/main" id="{4F5C29C9-BE36-8C4C-8601-86667B5604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2980E102-0326-9B41-9A76-91307C3CB3C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577" name="Oval 576">
                <a:extLst>
                  <a:ext uri="{FF2B5EF4-FFF2-40B4-BE49-F238E27FC236}">
                    <a16:creationId xmlns:a16="http://schemas.microsoft.com/office/drawing/2014/main" id="{8C7DDCD7-56E7-EC47-BAB5-8E6026DCE60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78" name="Oval 577">
                <a:extLst>
                  <a:ext uri="{FF2B5EF4-FFF2-40B4-BE49-F238E27FC236}">
                    <a16:creationId xmlns:a16="http://schemas.microsoft.com/office/drawing/2014/main" id="{6FCC7663-253C-224B-B927-D8FF2A1317E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79" name="Straight Connector 578">
                <a:extLst>
                  <a:ext uri="{FF2B5EF4-FFF2-40B4-BE49-F238E27FC236}">
                    <a16:creationId xmlns:a16="http://schemas.microsoft.com/office/drawing/2014/main" id="{43E1FF3A-0E91-184D-B144-2E7BF75B36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0" name="Straight Connector 579">
                <a:extLst>
                  <a:ext uri="{FF2B5EF4-FFF2-40B4-BE49-F238E27FC236}">
                    <a16:creationId xmlns:a16="http://schemas.microsoft.com/office/drawing/2014/main" id="{0E7F3054-2324-7B4D-963D-23FE003A66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1" name="Straight Connector 580">
                <a:extLst>
                  <a:ext uri="{FF2B5EF4-FFF2-40B4-BE49-F238E27FC236}">
                    <a16:creationId xmlns:a16="http://schemas.microsoft.com/office/drawing/2014/main" id="{5D13E8EB-5507-0947-83E8-7EC372E475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" name="Group 419">
              <a:extLst>
                <a:ext uri="{FF2B5EF4-FFF2-40B4-BE49-F238E27FC236}">
                  <a16:creationId xmlns:a16="http://schemas.microsoft.com/office/drawing/2014/main" id="{391980DA-35A1-6949-8849-873A51614B7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572" name="Oval 571">
                <a:extLst>
                  <a:ext uri="{FF2B5EF4-FFF2-40B4-BE49-F238E27FC236}">
                    <a16:creationId xmlns:a16="http://schemas.microsoft.com/office/drawing/2014/main" id="{28624318-5615-844A-A65B-A62B839B1FF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73" name="Oval 572">
                <a:extLst>
                  <a:ext uri="{FF2B5EF4-FFF2-40B4-BE49-F238E27FC236}">
                    <a16:creationId xmlns:a16="http://schemas.microsoft.com/office/drawing/2014/main" id="{E5A1F396-2D10-614E-A829-80B8CDC63B3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E9C4F2D6-DCAA-0C4B-AA29-8051E75472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5" name="Straight Connector 574">
                <a:extLst>
                  <a:ext uri="{FF2B5EF4-FFF2-40B4-BE49-F238E27FC236}">
                    <a16:creationId xmlns:a16="http://schemas.microsoft.com/office/drawing/2014/main" id="{B77766EA-A7FB-DE4B-A1EA-7423231E77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6" name="Straight Connector 575">
                <a:extLst>
                  <a:ext uri="{FF2B5EF4-FFF2-40B4-BE49-F238E27FC236}">
                    <a16:creationId xmlns:a16="http://schemas.microsoft.com/office/drawing/2014/main" id="{95459A49-6EF5-7A42-987B-3A55F59230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D3FC9EAA-601F-A144-AF8C-D6C523CE70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567" name="Oval 566">
                <a:extLst>
                  <a:ext uri="{FF2B5EF4-FFF2-40B4-BE49-F238E27FC236}">
                    <a16:creationId xmlns:a16="http://schemas.microsoft.com/office/drawing/2014/main" id="{F4730B29-006D-7844-A373-F8708935AC8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2DB44A1F-6179-C547-A788-2FF8C96CF29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F1BAD28F-A30A-ED41-8D0F-9173C99428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BFCA263C-F5C2-564E-88C1-D11DA47D65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1" name="Straight Connector 570">
                <a:extLst>
                  <a:ext uri="{FF2B5EF4-FFF2-40B4-BE49-F238E27FC236}">
                    <a16:creationId xmlns:a16="http://schemas.microsoft.com/office/drawing/2014/main" id="{58C1D434-5F23-AF4C-B52F-C8FB780F0C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2" name="TextBox 421">
              <a:extLst>
                <a:ext uri="{FF2B5EF4-FFF2-40B4-BE49-F238E27FC236}">
                  <a16:creationId xmlns:a16="http://schemas.microsoft.com/office/drawing/2014/main" id="{F61896A3-A952-2041-8210-64B396A83E4F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23" name="TextBox 422">
              <a:extLst>
                <a:ext uri="{FF2B5EF4-FFF2-40B4-BE49-F238E27FC236}">
                  <a16:creationId xmlns:a16="http://schemas.microsoft.com/office/drawing/2014/main" id="{E215C050-7E5F-F54E-A9E9-C8BFC9064DCE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21FBB7C8-9182-F441-9500-B4239C0F57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562" name="Oval 561">
                <a:extLst>
                  <a:ext uri="{FF2B5EF4-FFF2-40B4-BE49-F238E27FC236}">
                    <a16:creationId xmlns:a16="http://schemas.microsoft.com/office/drawing/2014/main" id="{7CD67695-9EBD-E74F-9897-3FF752BC8CA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EDE00EB4-2C50-CF4F-914D-F5C020965E5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569379A0-EE9F-0142-B5AD-39543C8C38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44EE5257-29B4-6E4C-848E-D25C82E776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493F1700-BB3F-6E43-96AB-3B17E6819D7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1FD45DDF-66E3-AA45-B49F-8E7225EA42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557" name="Oval 556">
                <a:extLst>
                  <a:ext uri="{FF2B5EF4-FFF2-40B4-BE49-F238E27FC236}">
                    <a16:creationId xmlns:a16="http://schemas.microsoft.com/office/drawing/2014/main" id="{98AFDC64-51D7-4C41-87DB-0393E2BF593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DA60781A-A41A-B549-8B33-567E6796B13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59" name="Straight Connector 558">
                <a:extLst>
                  <a:ext uri="{FF2B5EF4-FFF2-40B4-BE49-F238E27FC236}">
                    <a16:creationId xmlns:a16="http://schemas.microsoft.com/office/drawing/2014/main" id="{5E73768A-BA03-7949-9725-F55FF8E98C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Straight Connector 559">
                <a:extLst>
                  <a:ext uri="{FF2B5EF4-FFF2-40B4-BE49-F238E27FC236}">
                    <a16:creationId xmlns:a16="http://schemas.microsoft.com/office/drawing/2014/main" id="{4E859E0A-824F-9847-B033-70F4FF8A9D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Straight Connector 560">
                <a:extLst>
                  <a:ext uri="{FF2B5EF4-FFF2-40B4-BE49-F238E27FC236}">
                    <a16:creationId xmlns:a16="http://schemas.microsoft.com/office/drawing/2014/main" id="{BF15100E-EF8E-D54B-86A5-D82DFBFEB3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6" name="Group 425">
              <a:extLst>
                <a:ext uri="{FF2B5EF4-FFF2-40B4-BE49-F238E27FC236}">
                  <a16:creationId xmlns:a16="http://schemas.microsoft.com/office/drawing/2014/main" id="{682F98F3-3226-9149-964E-5A07C060D55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552" name="Oval 551">
                <a:extLst>
                  <a:ext uri="{FF2B5EF4-FFF2-40B4-BE49-F238E27FC236}">
                    <a16:creationId xmlns:a16="http://schemas.microsoft.com/office/drawing/2014/main" id="{7F8027B8-E077-A146-B8EF-68C09AE698A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DAC3D9F6-29F6-CB4D-8DDE-58491BB0033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54" name="Straight Connector 553">
                <a:extLst>
                  <a:ext uri="{FF2B5EF4-FFF2-40B4-BE49-F238E27FC236}">
                    <a16:creationId xmlns:a16="http://schemas.microsoft.com/office/drawing/2014/main" id="{9A6A69BF-31E4-9D4A-B652-8F379359724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5" name="Straight Connector 554">
                <a:extLst>
                  <a:ext uri="{FF2B5EF4-FFF2-40B4-BE49-F238E27FC236}">
                    <a16:creationId xmlns:a16="http://schemas.microsoft.com/office/drawing/2014/main" id="{E21FCE32-8BEC-DB43-87B8-4AEC834692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6" name="Straight Connector 555">
                <a:extLst>
                  <a:ext uri="{FF2B5EF4-FFF2-40B4-BE49-F238E27FC236}">
                    <a16:creationId xmlns:a16="http://schemas.microsoft.com/office/drawing/2014/main" id="{161AE83C-21F1-8740-A329-E126762A82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3DB58A29-1581-8149-AA10-DF6975D90CA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547" name="Oval 546">
                <a:extLst>
                  <a:ext uri="{FF2B5EF4-FFF2-40B4-BE49-F238E27FC236}">
                    <a16:creationId xmlns:a16="http://schemas.microsoft.com/office/drawing/2014/main" id="{8FE83E05-B3F9-F84B-BB87-F78720A541F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FAD81A0B-403B-2147-8273-B4A2BF5B9478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49" name="Straight Connector 548">
                <a:extLst>
                  <a:ext uri="{FF2B5EF4-FFF2-40B4-BE49-F238E27FC236}">
                    <a16:creationId xmlns:a16="http://schemas.microsoft.com/office/drawing/2014/main" id="{B4460D6F-0A1B-5247-90FF-E17935952C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0" name="Straight Connector 549">
                <a:extLst>
                  <a:ext uri="{FF2B5EF4-FFF2-40B4-BE49-F238E27FC236}">
                    <a16:creationId xmlns:a16="http://schemas.microsoft.com/office/drawing/2014/main" id="{8046434F-8C14-B241-8D53-35C4293A49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1" name="Straight Connector 550">
                <a:extLst>
                  <a:ext uri="{FF2B5EF4-FFF2-40B4-BE49-F238E27FC236}">
                    <a16:creationId xmlns:a16="http://schemas.microsoft.com/office/drawing/2014/main" id="{8F64629C-EFCF-8840-A364-2F5DD3BF5A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36A45C91-A69B-7E4E-9688-15CCC30D1F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542" name="Oval 541">
                <a:extLst>
                  <a:ext uri="{FF2B5EF4-FFF2-40B4-BE49-F238E27FC236}">
                    <a16:creationId xmlns:a16="http://schemas.microsoft.com/office/drawing/2014/main" id="{C61F3816-D2CE-C549-AD5A-E5941348E3E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E73F05C7-CF85-1348-B6A1-4F24A9F5A2A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44" name="Straight Connector 543">
                <a:extLst>
                  <a:ext uri="{FF2B5EF4-FFF2-40B4-BE49-F238E27FC236}">
                    <a16:creationId xmlns:a16="http://schemas.microsoft.com/office/drawing/2014/main" id="{F145AA98-FF24-CC45-93C4-96661B8451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5" name="Straight Connector 544">
                <a:extLst>
                  <a:ext uri="{FF2B5EF4-FFF2-40B4-BE49-F238E27FC236}">
                    <a16:creationId xmlns:a16="http://schemas.microsoft.com/office/drawing/2014/main" id="{1D12C939-A22D-644A-8292-635A5C7F1D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6" name="Straight Connector 545">
                <a:extLst>
                  <a:ext uri="{FF2B5EF4-FFF2-40B4-BE49-F238E27FC236}">
                    <a16:creationId xmlns:a16="http://schemas.microsoft.com/office/drawing/2014/main" id="{5109C499-D536-F242-813D-1209AC4606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8B0D1C11-13EE-2F4B-A597-AB228B00673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537" name="Oval 536">
                <a:extLst>
                  <a:ext uri="{FF2B5EF4-FFF2-40B4-BE49-F238E27FC236}">
                    <a16:creationId xmlns:a16="http://schemas.microsoft.com/office/drawing/2014/main" id="{7135B684-1E2E-A944-89D9-C90EDC94C80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38" name="Oval 537">
                <a:extLst>
                  <a:ext uri="{FF2B5EF4-FFF2-40B4-BE49-F238E27FC236}">
                    <a16:creationId xmlns:a16="http://schemas.microsoft.com/office/drawing/2014/main" id="{194B9409-02B5-BD4B-8672-6DD476EC196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39" name="Straight Connector 538">
                <a:extLst>
                  <a:ext uri="{FF2B5EF4-FFF2-40B4-BE49-F238E27FC236}">
                    <a16:creationId xmlns:a16="http://schemas.microsoft.com/office/drawing/2014/main" id="{CE9F6517-3E8F-8B4B-BC66-D58D324A29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0" name="Straight Connector 539">
                <a:extLst>
                  <a:ext uri="{FF2B5EF4-FFF2-40B4-BE49-F238E27FC236}">
                    <a16:creationId xmlns:a16="http://schemas.microsoft.com/office/drawing/2014/main" id="{28D2D6DC-87C4-2948-A18C-C00C8016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1" name="Straight Connector 540">
                <a:extLst>
                  <a:ext uri="{FF2B5EF4-FFF2-40B4-BE49-F238E27FC236}">
                    <a16:creationId xmlns:a16="http://schemas.microsoft.com/office/drawing/2014/main" id="{3310512E-9D66-2345-9678-F40EB330E2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209064A3-80EC-114D-A725-F331F34D122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532" name="Oval 531">
                <a:extLst>
                  <a:ext uri="{FF2B5EF4-FFF2-40B4-BE49-F238E27FC236}">
                    <a16:creationId xmlns:a16="http://schemas.microsoft.com/office/drawing/2014/main" id="{7AA5A128-2B05-DF47-AF43-4D761731A4E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33" name="Oval 532">
                <a:extLst>
                  <a:ext uri="{FF2B5EF4-FFF2-40B4-BE49-F238E27FC236}">
                    <a16:creationId xmlns:a16="http://schemas.microsoft.com/office/drawing/2014/main" id="{A3D46475-0896-1F42-8177-2003632A5A7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34" name="Straight Connector 533">
                <a:extLst>
                  <a:ext uri="{FF2B5EF4-FFF2-40B4-BE49-F238E27FC236}">
                    <a16:creationId xmlns:a16="http://schemas.microsoft.com/office/drawing/2014/main" id="{BD00A86C-F435-614F-A3CE-15AFC42EAF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5" name="Straight Connector 534">
                <a:extLst>
                  <a:ext uri="{FF2B5EF4-FFF2-40B4-BE49-F238E27FC236}">
                    <a16:creationId xmlns:a16="http://schemas.microsoft.com/office/drawing/2014/main" id="{3C9FED39-17EC-334D-A57D-4C6987E15D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6" name="Straight Connector 535">
                <a:extLst>
                  <a:ext uri="{FF2B5EF4-FFF2-40B4-BE49-F238E27FC236}">
                    <a16:creationId xmlns:a16="http://schemas.microsoft.com/office/drawing/2014/main" id="{29706514-8F12-1C48-8AD4-57D10A7FC2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1" name="Group 430">
              <a:extLst>
                <a:ext uri="{FF2B5EF4-FFF2-40B4-BE49-F238E27FC236}">
                  <a16:creationId xmlns:a16="http://schemas.microsoft.com/office/drawing/2014/main" id="{3D0DDA6A-341B-EE41-B190-05CCA541FBC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527" name="Oval 526">
                <a:extLst>
                  <a:ext uri="{FF2B5EF4-FFF2-40B4-BE49-F238E27FC236}">
                    <a16:creationId xmlns:a16="http://schemas.microsoft.com/office/drawing/2014/main" id="{0097AD6A-BB66-694A-A756-54453A84F00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28" name="Oval 527">
                <a:extLst>
                  <a:ext uri="{FF2B5EF4-FFF2-40B4-BE49-F238E27FC236}">
                    <a16:creationId xmlns:a16="http://schemas.microsoft.com/office/drawing/2014/main" id="{A7022900-E4B3-A04E-BE07-9A67940ABB7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29" name="Straight Connector 528">
                <a:extLst>
                  <a:ext uri="{FF2B5EF4-FFF2-40B4-BE49-F238E27FC236}">
                    <a16:creationId xmlns:a16="http://schemas.microsoft.com/office/drawing/2014/main" id="{2E374F50-3E52-3F4F-90A8-189CEA9186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0" name="Straight Connector 529">
                <a:extLst>
                  <a:ext uri="{FF2B5EF4-FFF2-40B4-BE49-F238E27FC236}">
                    <a16:creationId xmlns:a16="http://schemas.microsoft.com/office/drawing/2014/main" id="{118DFDDA-1B0D-364F-9E0E-97E1B3C9CF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1" name="Straight Connector 530">
                <a:extLst>
                  <a:ext uri="{FF2B5EF4-FFF2-40B4-BE49-F238E27FC236}">
                    <a16:creationId xmlns:a16="http://schemas.microsoft.com/office/drawing/2014/main" id="{A650E9E1-B276-BF49-B8FC-53B9DFFF71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2" name="Group 431">
              <a:extLst>
                <a:ext uri="{FF2B5EF4-FFF2-40B4-BE49-F238E27FC236}">
                  <a16:creationId xmlns:a16="http://schemas.microsoft.com/office/drawing/2014/main" id="{7EC09470-DB66-C941-B8D7-8CBD061D5D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9E4FCB8E-3E69-5D4A-8EF1-2307FF89A7C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23" name="Oval 522">
                <a:extLst>
                  <a:ext uri="{FF2B5EF4-FFF2-40B4-BE49-F238E27FC236}">
                    <a16:creationId xmlns:a16="http://schemas.microsoft.com/office/drawing/2014/main" id="{8B8B25DE-0127-3B4C-90CA-B0BD6F0D2C45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24" name="Straight Connector 523">
                <a:extLst>
                  <a:ext uri="{FF2B5EF4-FFF2-40B4-BE49-F238E27FC236}">
                    <a16:creationId xmlns:a16="http://schemas.microsoft.com/office/drawing/2014/main" id="{966253AB-DB7D-AF43-B7EE-2EA9DBE2B72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2FCE8B52-C532-554E-A1F3-31BF4B1EA1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B1B538F5-5294-7F40-8D10-32B3C66A40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3" name="Group 432">
              <a:extLst>
                <a:ext uri="{FF2B5EF4-FFF2-40B4-BE49-F238E27FC236}">
                  <a16:creationId xmlns:a16="http://schemas.microsoft.com/office/drawing/2014/main" id="{12FAF379-9828-0547-B04D-0F5549384F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DAAB1B7-3173-E043-91E8-4A76C0A3ABA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18" name="Oval 517">
                <a:extLst>
                  <a:ext uri="{FF2B5EF4-FFF2-40B4-BE49-F238E27FC236}">
                    <a16:creationId xmlns:a16="http://schemas.microsoft.com/office/drawing/2014/main" id="{79EA17CE-9A3A-3F40-AC4B-3261031B494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19" name="Straight Connector 518">
                <a:extLst>
                  <a:ext uri="{FF2B5EF4-FFF2-40B4-BE49-F238E27FC236}">
                    <a16:creationId xmlns:a16="http://schemas.microsoft.com/office/drawing/2014/main" id="{CD06EFFA-609C-974B-BABF-E2C7DC0006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" name="Straight Connector 519">
                <a:extLst>
                  <a:ext uri="{FF2B5EF4-FFF2-40B4-BE49-F238E27FC236}">
                    <a16:creationId xmlns:a16="http://schemas.microsoft.com/office/drawing/2014/main" id="{F9D85602-C51E-3A4A-B650-E33D1754F5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638E3880-8966-E242-8E1E-27B17464C8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4" name="Group 433">
              <a:extLst>
                <a:ext uri="{FF2B5EF4-FFF2-40B4-BE49-F238E27FC236}">
                  <a16:creationId xmlns:a16="http://schemas.microsoft.com/office/drawing/2014/main" id="{65CC17F8-CA18-864A-9D42-283EDD764F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512" name="Oval 511">
                <a:extLst>
                  <a:ext uri="{FF2B5EF4-FFF2-40B4-BE49-F238E27FC236}">
                    <a16:creationId xmlns:a16="http://schemas.microsoft.com/office/drawing/2014/main" id="{26B86461-D43A-8F43-95DD-ED7DAE884ED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13" name="Oval 512">
                <a:extLst>
                  <a:ext uri="{FF2B5EF4-FFF2-40B4-BE49-F238E27FC236}">
                    <a16:creationId xmlns:a16="http://schemas.microsoft.com/office/drawing/2014/main" id="{92C40F77-52D9-F540-BAA9-B4B8DA9EB09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14" name="Straight Connector 513">
                <a:extLst>
                  <a:ext uri="{FF2B5EF4-FFF2-40B4-BE49-F238E27FC236}">
                    <a16:creationId xmlns:a16="http://schemas.microsoft.com/office/drawing/2014/main" id="{1322D768-31E9-3F4A-9997-283E101877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5" name="Straight Connector 514">
                <a:extLst>
                  <a:ext uri="{FF2B5EF4-FFF2-40B4-BE49-F238E27FC236}">
                    <a16:creationId xmlns:a16="http://schemas.microsoft.com/office/drawing/2014/main" id="{3AB59A48-0F32-C542-AE68-40E2F863E6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6" name="Straight Connector 515">
                <a:extLst>
                  <a:ext uri="{FF2B5EF4-FFF2-40B4-BE49-F238E27FC236}">
                    <a16:creationId xmlns:a16="http://schemas.microsoft.com/office/drawing/2014/main" id="{4AAA4E5A-145D-3941-82AE-100A627B68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5" name="Group 434">
              <a:extLst>
                <a:ext uri="{FF2B5EF4-FFF2-40B4-BE49-F238E27FC236}">
                  <a16:creationId xmlns:a16="http://schemas.microsoft.com/office/drawing/2014/main" id="{38B32D26-5C1B-334B-AA09-966CADD40F7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507" name="Oval 506">
                <a:extLst>
                  <a:ext uri="{FF2B5EF4-FFF2-40B4-BE49-F238E27FC236}">
                    <a16:creationId xmlns:a16="http://schemas.microsoft.com/office/drawing/2014/main" id="{178E23D0-F778-344A-BFB4-06D8A85EE9E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08" name="Oval 507">
                <a:extLst>
                  <a:ext uri="{FF2B5EF4-FFF2-40B4-BE49-F238E27FC236}">
                    <a16:creationId xmlns:a16="http://schemas.microsoft.com/office/drawing/2014/main" id="{149F8272-F184-6841-BE54-3F6E70BE9F3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09" name="Straight Connector 508">
                <a:extLst>
                  <a:ext uri="{FF2B5EF4-FFF2-40B4-BE49-F238E27FC236}">
                    <a16:creationId xmlns:a16="http://schemas.microsoft.com/office/drawing/2014/main" id="{DFA0012B-83CD-A64E-A24E-0341679500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0" name="Straight Connector 509">
                <a:extLst>
                  <a:ext uri="{FF2B5EF4-FFF2-40B4-BE49-F238E27FC236}">
                    <a16:creationId xmlns:a16="http://schemas.microsoft.com/office/drawing/2014/main" id="{468C98E3-B145-C444-8B52-E8F7F96C3AA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1" name="Straight Connector 510">
                <a:extLst>
                  <a:ext uri="{FF2B5EF4-FFF2-40B4-BE49-F238E27FC236}">
                    <a16:creationId xmlns:a16="http://schemas.microsoft.com/office/drawing/2014/main" id="{6074E413-AECD-4045-A927-CF02DEC009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784A8753-07A4-1748-B167-BF94FAF4AEF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502" name="Oval 501">
                <a:extLst>
                  <a:ext uri="{FF2B5EF4-FFF2-40B4-BE49-F238E27FC236}">
                    <a16:creationId xmlns:a16="http://schemas.microsoft.com/office/drawing/2014/main" id="{7B37DE6E-3471-C149-9EBC-C55D537C1C4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83D49F68-BF20-4E45-A9B9-046A8E3B40A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72C6C0AB-B4B1-0A4E-BA06-BE7BDA26FA1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5" name="Straight Connector 504">
                <a:extLst>
                  <a:ext uri="{FF2B5EF4-FFF2-40B4-BE49-F238E27FC236}">
                    <a16:creationId xmlns:a16="http://schemas.microsoft.com/office/drawing/2014/main" id="{8B7EA127-9967-3149-B011-08973AD960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CA5063A1-0C9D-B64A-901C-03C7A2E5170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4256CB9A-E943-3546-93D8-155B6C74A7B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ED7F4595-D478-1549-8A22-09CED1D60FB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98" name="Oval 497">
                <a:extLst>
                  <a:ext uri="{FF2B5EF4-FFF2-40B4-BE49-F238E27FC236}">
                    <a16:creationId xmlns:a16="http://schemas.microsoft.com/office/drawing/2014/main" id="{E94F3572-81EA-8B49-8E17-7C202E197CD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05A6A55E-215F-0A47-BB82-AB21763F43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0" name="Straight Connector 499">
                <a:extLst>
                  <a:ext uri="{FF2B5EF4-FFF2-40B4-BE49-F238E27FC236}">
                    <a16:creationId xmlns:a16="http://schemas.microsoft.com/office/drawing/2014/main" id="{5E8DF013-4685-8149-913B-F127292C1E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1" name="Straight Connector 500">
                <a:extLst>
                  <a:ext uri="{FF2B5EF4-FFF2-40B4-BE49-F238E27FC236}">
                    <a16:creationId xmlns:a16="http://schemas.microsoft.com/office/drawing/2014/main" id="{C3A9A327-586E-084D-83E0-E9E861E8C9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4F283215-36FF-CE40-A9C3-7C0C45A118A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492" name="Oval 491">
                <a:extLst>
                  <a:ext uri="{FF2B5EF4-FFF2-40B4-BE49-F238E27FC236}">
                    <a16:creationId xmlns:a16="http://schemas.microsoft.com/office/drawing/2014/main" id="{A91C6768-674C-6F43-8FCF-D9C38275F72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93" name="Oval 492">
                <a:extLst>
                  <a:ext uri="{FF2B5EF4-FFF2-40B4-BE49-F238E27FC236}">
                    <a16:creationId xmlns:a16="http://schemas.microsoft.com/office/drawing/2014/main" id="{A7DA624B-BF8B-0940-8180-CB030D8681A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94" name="Straight Connector 493">
                <a:extLst>
                  <a:ext uri="{FF2B5EF4-FFF2-40B4-BE49-F238E27FC236}">
                    <a16:creationId xmlns:a16="http://schemas.microsoft.com/office/drawing/2014/main" id="{AE29DECA-F38A-EC42-AC5E-B0F811C30B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5" name="Straight Connector 494">
                <a:extLst>
                  <a:ext uri="{FF2B5EF4-FFF2-40B4-BE49-F238E27FC236}">
                    <a16:creationId xmlns:a16="http://schemas.microsoft.com/office/drawing/2014/main" id="{626A2842-3040-F14E-889D-31CA775001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C7A369EB-C79A-9D48-9B31-E91370E7BA7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387A2106-9BF0-E949-9802-27B45035E0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487" name="Oval 486">
                <a:extLst>
                  <a:ext uri="{FF2B5EF4-FFF2-40B4-BE49-F238E27FC236}">
                    <a16:creationId xmlns:a16="http://schemas.microsoft.com/office/drawing/2014/main" id="{15A8BFB8-78B8-D94C-ADB8-3A19DF6A7E2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99D40514-4386-434A-B54A-3E983A50B03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F600BAD8-7B9B-3242-BFED-F546918D5A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A9A48377-BD85-9942-BD87-A44973CD6D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1A26A9F7-0EF9-BC45-BBF1-5B8E2394B8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" name="Group 439">
              <a:extLst>
                <a:ext uri="{FF2B5EF4-FFF2-40B4-BE49-F238E27FC236}">
                  <a16:creationId xmlns:a16="http://schemas.microsoft.com/office/drawing/2014/main" id="{FCC85244-801D-C34B-933E-EF144842D7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29991DB0-4C38-154F-A6B6-3A3311420F1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82569AB4-93FE-0F47-94BF-12BAFF8D405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BBDDAE7E-A9DC-8F4D-B123-31E8B5C07C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C37B7926-6555-D140-8E67-D749A89070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FD8C64DE-E8DE-334D-A1E4-A859FAF56C1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65D9A2BB-61F4-ED48-BBE5-1CA54A36D0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477" name="Oval 476">
                <a:extLst>
                  <a:ext uri="{FF2B5EF4-FFF2-40B4-BE49-F238E27FC236}">
                    <a16:creationId xmlns:a16="http://schemas.microsoft.com/office/drawing/2014/main" id="{3966B511-B1D7-1F47-9036-553077C2659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C79D53C8-162F-654F-B21C-EA08E8EA2F7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C1F22C67-3145-4845-8BF3-AD14EA3395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5C707B5F-ED59-CC44-BFAE-56626761E0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E4081260-1AF9-054E-A8C4-6417E3CB9A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id="{E472E22D-FC1E-6048-94BC-0D0ECAFF66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472" name="Oval 471">
                <a:extLst>
                  <a:ext uri="{FF2B5EF4-FFF2-40B4-BE49-F238E27FC236}">
                    <a16:creationId xmlns:a16="http://schemas.microsoft.com/office/drawing/2014/main" id="{F9F454F8-85AE-C348-BF3B-B6DD32E68EE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AD91A6B4-A8A2-6D49-ABDF-09796BBD112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8EAA7718-E205-674A-8091-C2A727EA21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7A71E738-C76D-D147-8729-65B12B76F0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6" name="Straight Connector 475">
                <a:extLst>
                  <a:ext uri="{FF2B5EF4-FFF2-40B4-BE49-F238E27FC236}">
                    <a16:creationId xmlns:a16="http://schemas.microsoft.com/office/drawing/2014/main" id="{36817DEB-7449-6F4E-A16E-A707BC0560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3" name="TextBox 442">
              <a:extLst>
                <a:ext uri="{FF2B5EF4-FFF2-40B4-BE49-F238E27FC236}">
                  <a16:creationId xmlns:a16="http://schemas.microsoft.com/office/drawing/2014/main" id="{CDCB236F-A963-5D44-8002-290F11ABC975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44" name="TextBox 443">
              <a:extLst>
                <a:ext uri="{FF2B5EF4-FFF2-40B4-BE49-F238E27FC236}">
                  <a16:creationId xmlns:a16="http://schemas.microsoft.com/office/drawing/2014/main" id="{61D9E533-1EDB-3945-B64A-AD6ABC4E72D6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45" name="TextBox 444">
              <a:extLst>
                <a:ext uri="{FF2B5EF4-FFF2-40B4-BE49-F238E27FC236}">
                  <a16:creationId xmlns:a16="http://schemas.microsoft.com/office/drawing/2014/main" id="{8DEB025A-6FEC-EC4B-A2F9-A07DE2ACADD5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FC862529-F543-1D4A-AFEB-5F15E89D7E8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6333E8CA-4728-7F48-A0BD-C73C26BEC79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68" name="Oval 467">
                <a:extLst>
                  <a:ext uri="{FF2B5EF4-FFF2-40B4-BE49-F238E27FC236}">
                    <a16:creationId xmlns:a16="http://schemas.microsoft.com/office/drawing/2014/main" id="{36367A1E-4F27-4B4F-B78E-039F8E564C5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502B92AC-FFBE-554B-B0AF-02AE5647297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767805BA-30A5-F247-BC67-758A8C276B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1" name="Straight Connector 470">
                <a:extLst>
                  <a:ext uri="{FF2B5EF4-FFF2-40B4-BE49-F238E27FC236}">
                    <a16:creationId xmlns:a16="http://schemas.microsoft.com/office/drawing/2014/main" id="{F93C5355-1397-9F40-A3FE-8CEB7C532A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7" name="TextBox 446">
              <a:extLst>
                <a:ext uri="{FF2B5EF4-FFF2-40B4-BE49-F238E27FC236}">
                  <a16:creationId xmlns:a16="http://schemas.microsoft.com/office/drawing/2014/main" id="{F014B74C-3205-E644-AB87-E80DCC2AED41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099D207-75FC-B64F-AE22-E5C83F72D78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6AF37203-CE6A-D249-97F3-C12457702E5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63" name="Oval 462">
                <a:extLst>
                  <a:ext uri="{FF2B5EF4-FFF2-40B4-BE49-F238E27FC236}">
                    <a16:creationId xmlns:a16="http://schemas.microsoft.com/office/drawing/2014/main" id="{A722A263-4129-7546-A2E1-7C02F3EE666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64" name="Straight Connector 463">
                <a:extLst>
                  <a:ext uri="{FF2B5EF4-FFF2-40B4-BE49-F238E27FC236}">
                    <a16:creationId xmlns:a16="http://schemas.microsoft.com/office/drawing/2014/main" id="{6FD8D5CB-3DFD-F644-B1B1-C51C962F7E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5" name="Straight Connector 464">
                <a:extLst>
                  <a:ext uri="{FF2B5EF4-FFF2-40B4-BE49-F238E27FC236}">
                    <a16:creationId xmlns:a16="http://schemas.microsoft.com/office/drawing/2014/main" id="{96B97F00-A18D-BC4D-BB89-FA95AF3124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6" name="Straight Connector 465">
                <a:extLst>
                  <a:ext uri="{FF2B5EF4-FFF2-40B4-BE49-F238E27FC236}">
                    <a16:creationId xmlns:a16="http://schemas.microsoft.com/office/drawing/2014/main" id="{4E04FA7F-0666-D542-A09E-C0F3CCAEAA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1179052E-8060-A64E-9C46-40C00624B11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F7F555D5-9528-0649-A8EB-65C26A05E72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58" name="Oval 457">
                <a:extLst>
                  <a:ext uri="{FF2B5EF4-FFF2-40B4-BE49-F238E27FC236}">
                    <a16:creationId xmlns:a16="http://schemas.microsoft.com/office/drawing/2014/main" id="{507737BD-C51C-5443-9BCD-5533B16F7E0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085DA173-D63D-3149-B151-822F33B46F8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47DC405-DF67-2E4A-B388-B4844A0039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139D1546-C94A-CD4D-A42F-7B18E48C75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0" name="TextBox 449">
              <a:extLst>
                <a:ext uri="{FF2B5EF4-FFF2-40B4-BE49-F238E27FC236}">
                  <a16:creationId xmlns:a16="http://schemas.microsoft.com/office/drawing/2014/main" id="{C32CB381-55F1-294A-B798-EE5C568C3E03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E9B7793C-0CD0-704D-8B95-18A846981E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FDD6A8D-871D-F44A-9021-B76C8E9E3CB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72860F1A-8D79-0345-9C54-7928E0548A5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AE27EC7A-FADA-E542-BDD2-62DB7EEB81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5FBAAB95-E2C8-6042-BE19-F53F4C2973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6B5BF645-C860-DB4A-9043-5DC01BBDE45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40E82DEA-0AEA-CE4B-8D87-9EA553DE80A7}"/>
              </a:ext>
            </a:extLst>
          </p:cNvPr>
          <p:cNvGrpSpPr/>
          <p:nvPr/>
        </p:nvGrpSpPr>
        <p:grpSpPr>
          <a:xfrm>
            <a:off x="7730095" y="10184131"/>
            <a:ext cx="14222378" cy="12680036"/>
            <a:chOff x="7272895" y="10320583"/>
            <a:chExt cx="14222378" cy="12680036"/>
          </a:xfrm>
        </p:grpSpPr>
        <p:pic>
          <p:nvPicPr>
            <p:cNvPr id="613" name="Picture 612">
              <a:extLst>
                <a:ext uri="{FF2B5EF4-FFF2-40B4-BE49-F238E27FC236}">
                  <a16:creationId xmlns:a16="http://schemas.microsoft.com/office/drawing/2014/main" id="{B7AEA5B0-7FD6-9743-9BAD-635C1D9B7AA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614" name="Group 613">
              <a:extLst>
                <a:ext uri="{FF2B5EF4-FFF2-40B4-BE49-F238E27FC236}">
                  <a16:creationId xmlns:a16="http://schemas.microsoft.com/office/drawing/2014/main" id="{C2F63756-1BDF-C449-8F67-81F9C43D925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808" name="Oval 807">
                <a:extLst>
                  <a:ext uri="{FF2B5EF4-FFF2-40B4-BE49-F238E27FC236}">
                    <a16:creationId xmlns:a16="http://schemas.microsoft.com/office/drawing/2014/main" id="{23904C92-1072-D140-86D4-9CB9BC79BD1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09" name="Oval 808">
                <a:extLst>
                  <a:ext uri="{FF2B5EF4-FFF2-40B4-BE49-F238E27FC236}">
                    <a16:creationId xmlns:a16="http://schemas.microsoft.com/office/drawing/2014/main" id="{73D67530-4BDD-3244-B0EE-A4844E735A0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10" name="Straight Connector 809">
                <a:extLst>
                  <a:ext uri="{FF2B5EF4-FFF2-40B4-BE49-F238E27FC236}">
                    <a16:creationId xmlns:a16="http://schemas.microsoft.com/office/drawing/2014/main" id="{42396348-0FDA-614F-AC38-16C287FC5D5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71797857-1A37-4248-8641-C1A3B9313C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2" name="Straight Connector 811">
                <a:extLst>
                  <a:ext uri="{FF2B5EF4-FFF2-40B4-BE49-F238E27FC236}">
                    <a16:creationId xmlns:a16="http://schemas.microsoft.com/office/drawing/2014/main" id="{0EF5FF88-466F-3A44-8C6C-273C54B247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3FC2B468-6C20-8F4E-9DAD-F3A3BC5062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803" name="Oval 802">
                <a:extLst>
                  <a:ext uri="{FF2B5EF4-FFF2-40B4-BE49-F238E27FC236}">
                    <a16:creationId xmlns:a16="http://schemas.microsoft.com/office/drawing/2014/main" id="{91801595-A7FE-2E44-AB68-62C3FEBF971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8521FE35-7570-2346-B137-799EADFFC38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05" name="Straight Connector 804">
                <a:extLst>
                  <a:ext uri="{FF2B5EF4-FFF2-40B4-BE49-F238E27FC236}">
                    <a16:creationId xmlns:a16="http://schemas.microsoft.com/office/drawing/2014/main" id="{F1C5172D-717D-9545-9F2C-4AED331DEE0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6" name="Straight Connector 805">
                <a:extLst>
                  <a:ext uri="{FF2B5EF4-FFF2-40B4-BE49-F238E27FC236}">
                    <a16:creationId xmlns:a16="http://schemas.microsoft.com/office/drawing/2014/main" id="{B62FA559-ABC1-0944-B384-B483D3B58B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7" name="Straight Connector 806">
                <a:extLst>
                  <a:ext uri="{FF2B5EF4-FFF2-40B4-BE49-F238E27FC236}">
                    <a16:creationId xmlns:a16="http://schemas.microsoft.com/office/drawing/2014/main" id="{E1EED58A-80CA-794D-85B3-19ED378100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6" name="Group 615">
              <a:extLst>
                <a:ext uri="{FF2B5EF4-FFF2-40B4-BE49-F238E27FC236}">
                  <a16:creationId xmlns:a16="http://schemas.microsoft.com/office/drawing/2014/main" id="{1ADA51F0-9372-F943-8FCA-E6382297AE9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798" name="Oval 797">
                <a:extLst>
                  <a:ext uri="{FF2B5EF4-FFF2-40B4-BE49-F238E27FC236}">
                    <a16:creationId xmlns:a16="http://schemas.microsoft.com/office/drawing/2014/main" id="{580B4C72-0540-544F-AD90-11AC743A000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99" name="Oval 798">
                <a:extLst>
                  <a:ext uri="{FF2B5EF4-FFF2-40B4-BE49-F238E27FC236}">
                    <a16:creationId xmlns:a16="http://schemas.microsoft.com/office/drawing/2014/main" id="{3C3B7189-1A06-E543-805C-7C4945D4E16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00" name="Straight Connector 799">
                <a:extLst>
                  <a:ext uri="{FF2B5EF4-FFF2-40B4-BE49-F238E27FC236}">
                    <a16:creationId xmlns:a16="http://schemas.microsoft.com/office/drawing/2014/main" id="{0110F456-BAF7-AB42-8618-0C3260B189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1" name="Straight Connector 800">
                <a:extLst>
                  <a:ext uri="{FF2B5EF4-FFF2-40B4-BE49-F238E27FC236}">
                    <a16:creationId xmlns:a16="http://schemas.microsoft.com/office/drawing/2014/main" id="{0C7855A7-F27C-B544-9DE0-0DC61FB4A2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1F1B5E01-D2AC-6644-BD61-C467E0DF546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35B8C9EA-FE09-AE49-95DA-FEBB4FA71F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793" name="Oval 792">
                <a:extLst>
                  <a:ext uri="{FF2B5EF4-FFF2-40B4-BE49-F238E27FC236}">
                    <a16:creationId xmlns:a16="http://schemas.microsoft.com/office/drawing/2014/main" id="{9B3A16BF-EE04-2748-B5D1-028F49156A1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94" name="Oval 793">
                <a:extLst>
                  <a:ext uri="{FF2B5EF4-FFF2-40B4-BE49-F238E27FC236}">
                    <a16:creationId xmlns:a16="http://schemas.microsoft.com/office/drawing/2014/main" id="{A14D5528-4D6A-D84B-BA93-501FBA536EF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95" name="Straight Connector 794">
                <a:extLst>
                  <a:ext uri="{FF2B5EF4-FFF2-40B4-BE49-F238E27FC236}">
                    <a16:creationId xmlns:a16="http://schemas.microsoft.com/office/drawing/2014/main" id="{2AECCF72-7490-9946-AF8A-AD50380453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Straight Connector 795">
                <a:extLst>
                  <a:ext uri="{FF2B5EF4-FFF2-40B4-BE49-F238E27FC236}">
                    <a16:creationId xmlns:a16="http://schemas.microsoft.com/office/drawing/2014/main" id="{D6BD7123-2625-3648-B1D8-2087682C82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7" name="Straight Connector 796">
                <a:extLst>
                  <a:ext uri="{FF2B5EF4-FFF2-40B4-BE49-F238E27FC236}">
                    <a16:creationId xmlns:a16="http://schemas.microsoft.com/office/drawing/2014/main" id="{9A07CCA7-8C49-F34F-BE62-F63B033C5E4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734ACE81-C061-E14F-BF0C-BF9B1DF813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788" name="Oval 787">
                <a:extLst>
                  <a:ext uri="{FF2B5EF4-FFF2-40B4-BE49-F238E27FC236}">
                    <a16:creationId xmlns:a16="http://schemas.microsoft.com/office/drawing/2014/main" id="{90547CBF-B3B6-4A4F-B801-A2CCDCB4ECA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89" name="Oval 788">
                <a:extLst>
                  <a:ext uri="{FF2B5EF4-FFF2-40B4-BE49-F238E27FC236}">
                    <a16:creationId xmlns:a16="http://schemas.microsoft.com/office/drawing/2014/main" id="{C887363A-98D4-D944-91CD-6831E36F1A4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8B998789-45AD-EF4C-8E35-56CAD534C8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C36392E2-0D5B-844E-A1A0-FCE6D9AC12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FD0D7575-F8A6-FA4B-84BC-8509E6BE674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9" name="Group 618">
              <a:extLst>
                <a:ext uri="{FF2B5EF4-FFF2-40B4-BE49-F238E27FC236}">
                  <a16:creationId xmlns:a16="http://schemas.microsoft.com/office/drawing/2014/main" id="{F587DE30-B3CF-D046-B727-F3AC7F11197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783" name="Oval 782">
                <a:extLst>
                  <a:ext uri="{FF2B5EF4-FFF2-40B4-BE49-F238E27FC236}">
                    <a16:creationId xmlns:a16="http://schemas.microsoft.com/office/drawing/2014/main" id="{FD2189A8-419E-C146-9A0E-E3221406EA4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84" name="Oval 783">
                <a:extLst>
                  <a:ext uri="{FF2B5EF4-FFF2-40B4-BE49-F238E27FC236}">
                    <a16:creationId xmlns:a16="http://schemas.microsoft.com/office/drawing/2014/main" id="{C4B13441-B78E-7B43-BBED-871A31A063F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85" name="Straight Connector 784">
                <a:extLst>
                  <a:ext uri="{FF2B5EF4-FFF2-40B4-BE49-F238E27FC236}">
                    <a16:creationId xmlns:a16="http://schemas.microsoft.com/office/drawing/2014/main" id="{C2F1497A-254F-B640-9A2E-1377E7A4C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6" name="Straight Connector 785">
                <a:extLst>
                  <a:ext uri="{FF2B5EF4-FFF2-40B4-BE49-F238E27FC236}">
                    <a16:creationId xmlns:a16="http://schemas.microsoft.com/office/drawing/2014/main" id="{37CC4E83-A9CB-3F4D-99FF-F0EE56753B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95EB2FBE-CB03-9A4D-9347-182EF86015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8A637008-070C-5542-91C3-85989EC9E4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778" name="Oval 777">
                <a:extLst>
                  <a:ext uri="{FF2B5EF4-FFF2-40B4-BE49-F238E27FC236}">
                    <a16:creationId xmlns:a16="http://schemas.microsoft.com/office/drawing/2014/main" id="{7DEB516F-8A61-3A44-B946-F40F820CBE9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79" name="Oval 778">
                <a:extLst>
                  <a:ext uri="{FF2B5EF4-FFF2-40B4-BE49-F238E27FC236}">
                    <a16:creationId xmlns:a16="http://schemas.microsoft.com/office/drawing/2014/main" id="{2DA81E3A-54D5-4448-B5D7-8E4C4F99B33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80" name="Straight Connector 779">
                <a:extLst>
                  <a:ext uri="{FF2B5EF4-FFF2-40B4-BE49-F238E27FC236}">
                    <a16:creationId xmlns:a16="http://schemas.microsoft.com/office/drawing/2014/main" id="{7E1DB269-E868-5149-B7D9-C0BD3E5225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1" name="Straight Connector 780">
                <a:extLst>
                  <a:ext uri="{FF2B5EF4-FFF2-40B4-BE49-F238E27FC236}">
                    <a16:creationId xmlns:a16="http://schemas.microsoft.com/office/drawing/2014/main" id="{F7AE879C-4FED-A647-A0B9-93EB0DB5AB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2" name="Straight Connector 781">
                <a:extLst>
                  <a:ext uri="{FF2B5EF4-FFF2-40B4-BE49-F238E27FC236}">
                    <a16:creationId xmlns:a16="http://schemas.microsoft.com/office/drawing/2014/main" id="{4FCA5D56-6767-D54D-A8F1-6B02EE83E0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1" name="Group 620">
              <a:extLst>
                <a:ext uri="{FF2B5EF4-FFF2-40B4-BE49-F238E27FC236}">
                  <a16:creationId xmlns:a16="http://schemas.microsoft.com/office/drawing/2014/main" id="{7030B91F-8E8F-BE47-9D99-6D2289F08E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773" name="Oval 772">
                <a:extLst>
                  <a:ext uri="{FF2B5EF4-FFF2-40B4-BE49-F238E27FC236}">
                    <a16:creationId xmlns:a16="http://schemas.microsoft.com/office/drawing/2014/main" id="{E6A8DE2A-4A10-F14B-ABBF-25D55C8E8AD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74" name="Oval 773">
                <a:extLst>
                  <a:ext uri="{FF2B5EF4-FFF2-40B4-BE49-F238E27FC236}">
                    <a16:creationId xmlns:a16="http://schemas.microsoft.com/office/drawing/2014/main" id="{91D3B900-9F94-6D4F-84C9-861C5CF67595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75" name="Straight Connector 774">
                <a:extLst>
                  <a:ext uri="{FF2B5EF4-FFF2-40B4-BE49-F238E27FC236}">
                    <a16:creationId xmlns:a16="http://schemas.microsoft.com/office/drawing/2014/main" id="{794178CC-54BA-7842-97EB-A87A56287E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6" name="Straight Connector 775">
                <a:extLst>
                  <a:ext uri="{FF2B5EF4-FFF2-40B4-BE49-F238E27FC236}">
                    <a16:creationId xmlns:a16="http://schemas.microsoft.com/office/drawing/2014/main" id="{AEA72BAC-6BC3-5645-84E1-040FCD376C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7" name="Straight Connector 776">
                <a:extLst>
                  <a:ext uri="{FF2B5EF4-FFF2-40B4-BE49-F238E27FC236}">
                    <a16:creationId xmlns:a16="http://schemas.microsoft.com/office/drawing/2014/main" id="{6731AB62-618B-B24F-A742-B008FDB053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2" name="Group 621">
              <a:extLst>
                <a:ext uri="{FF2B5EF4-FFF2-40B4-BE49-F238E27FC236}">
                  <a16:creationId xmlns:a16="http://schemas.microsoft.com/office/drawing/2014/main" id="{CE7DA887-A4F5-6743-B7BC-59FBB40B19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768" name="Oval 767">
                <a:extLst>
                  <a:ext uri="{FF2B5EF4-FFF2-40B4-BE49-F238E27FC236}">
                    <a16:creationId xmlns:a16="http://schemas.microsoft.com/office/drawing/2014/main" id="{39180177-B084-614E-9C1D-3DE70E79BEC4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69" name="Oval 768">
                <a:extLst>
                  <a:ext uri="{FF2B5EF4-FFF2-40B4-BE49-F238E27FC236}">
                    <a16:creationId xmlns:a16="http://schemas.microsoft.com/office/drawing/2014/main" id="{41EE44B4-F4C0-2549-8DA5-DD661116BBA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81BB47B1-77AD-B446-B2FE-D0F1F00B3F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E5D2A699-E222-824E-81EF-3F6E717B77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" name="Straight Connector 771">
                <a:extLst>
                  <a:ext uri="{FF2B5EF4-FFF2-40B4-BE49-F238E27FC236}">
                    <a16:creationId xmlns:a16="http://schemas.microsoft.com/office/drawing/2014/main" id="{D6BB4CED-E90C-3C44-940D-3139C039E5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3" name="TextBox 622">
              <a:extLst>
                <a:ext uri="{FF2B5EF4-FFF2-40B4-BE49-F238E27FC236}">
                  <a16:creationId xmlns:a16="http://schemas.microsoft.com/office/drawing/2014/main" id="{F61F5D29-2FF7-EE41-B3CE-94F571AE14EC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624" name="TextBox 623">
              <a:extLst>
                <a:ext uri="{FF2B5EF4-FFF2-40B4-BE49-F238E27FC236}">
                  <a16:creationId xmlns:a16="http://schemas.microsoft.com/office/drawing/2014/main" id="{E870F3B6-9344-3A42-B2E4-47213498BDA6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625" name="Group 624">
              <a:extLst>
                <a:ext uri="{FF2B5EF4-FFF2-40B4-BE49-F238E27FC236}">
                  <a16:creationId xmlns:a16="http://schemas.microsoft.com/office/drawing/2014/main" id="{B2353657-FC51-C240-8B3F-E5392FC10B9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763" name="Oval 762">
                <a:extLst>
                  <a:ext uri="{FF2B5EF4-FFF2-40B4-BE49-F238E27FC236}">
                    <a16:creationId xmlns:a16="http://schemas.microsoft.com/office/drawing/2014/main" id="{EF71DFE2-6DC3-814E-9FD3-3C305D156EE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64" name="Oval 763">
                <a:extLst>
                  <a:ext uri="{FF2B5EF4-FFF2-40B4-BE49-F238E27FC236}">
                    <a16:creationId xmlns:a16="http://schemas.microsoft.com/office/drawing/2014/main" id="{A9EADBCE-840A-BA48-A17E-2C8F06F9F2D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65" name="Straight Connector 764">
                <a:extLst>
                  <a:ext uri="{FF2B5EF4-FFF2-40B4-BE49-F238E27FC236}">
                    <a16:creationId xmlns:a16="http://schemas.microsoft.com/office/drawing/2014/main" id="{D5FBAC76-C275-8342-9FCB-567074FF145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6" name="Straight Connector 765">
                <a:extLst>
                  <a:ext uri="{FF2B5EF4-FFF2-40B4-BE49-F238E27FC236}">
                    <a16:creationId xmlns:a16="http://schemas.microsoft.com/office/drawing/2014/main" id="{480A88A6-8184-A340-964F-37C9B74E7A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7" name="Straight Connector 766">
                <a:extLst>
                  <a:ext uri="{FF2B5EF4-FFF2-40B4-BE49-F238E27FC236}">
                    <a16:creationId xmlns:a16="http://schemas.microsoft.com/office/drawing/2014/main" id="{4C4977C5-A0C3-E44F-BBDF-A8D9272BAE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EB830E73-30A1-AD4B-982E-14B16789269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758" name="Oval 757">
                <a:extLst>
                  <a:ext uri="{FF2B5EF4-FFF2-40B4-BE49-F238E27FC236}">
                    <a16:creationId xmlns:a16="http://schemas.microsoft.com/office/drawing/2014/main" id="{50B4F564-4CC1-B844-96DF-5DACAF6729E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59" name="Oval 758">
                <a:extLst>
                  <a:ext uri="{FF2B5EF4-FFF2-40B4-BE49-F238E27FC236}">
                    <a16:creationId xmlns:a16="http://schemas.microsoft.com/office/drawing/2014/main" id="{9BE73C7E-0251-9946-99A0-F82246F12E45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60" name="Straight Connector 759">
                <a:extLst>
                  <a:ext uri="{FF2B5EF4-FFF2-40B4-BE49-F238E27FC236}">
                    <a16:creationId xmlns:a16="http://schemas.microsoft.com/office/drawing/2014/main" id="{0706ACBF-1480-044D-BFE4-63FA29AADA9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1" name="Straight Connector 760">
                <a:extLst>
                  <a:ext uri="{FF2B5EF4-FFF2-40B4-BE49-F238E27FC236}">
                    <a16:creationId xmlns:a16="http://schemas.microsoft.com/office/drawing/2014/main" id="{47640BC2-D1BC-A44B-9DE4-0CFDC22F31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2" name="Straight Connector 761">
                <a:extLst>
                  <a:ext uri="{FF2B5EF4-FFF2-40B4-BE49-F238E27FC236}">
                    <a16:creationId xmlns:a16="http://schemas.microsoft.com/office/drawing/2014/main" id="{B0F2FB2A-6F94-D440-9A08-14B311B4D4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7" name="Group 626">
              <a:extLst>
                <a:ext uri="{FF2B5EF4-FFF2-40B4-BE49-F238E27FC236}">
                  <a16:creationId xmlns:a16="http://schemas.microsoft.com/office/drawing/2014/main" id="{0AD504C4-5940-0D4F-AB61-D0C4843FD8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753" name="Oval 752">
                <a:extLst>
                  <a:ext uri="{FF2B5EF4-FFF2-40B4-BE49-F238E27FC236}">
                    <a16:creationId xmlns:a16="http://schemas.microsoft.com/office/drawing/2014/main" id="{7D5E31FA-045A-1041-B754-0E2212F343A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54" name="Oval 753">
                <a:extLst>
                  <a:ext uri="{FF2B5EF4-FFF2-40B4-BE49-F238E27FC236}">
                    <a16:creationId xmlns:a16="http://schemas.microsoft.com/office/drawing/2014/main" id="{CEBBF832-3582-D743-944E-6D691D6368C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42124A66-93F6-3B40-8B01-B3BF00F0AC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EF3F5F3F-6D91-E642-A3EF-F32721CFA1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7" name="Straight Connector 756">
                <a:extLst>
                  <a:ext uri="{FF2B5EF4-FFF2-40B4-BE49-F238E27FC236}">
                    <a16:creationId xmlns:a16="http://schemas.microsoft.com/office/drawing/2014/main" id="{D57E288E-A6BF-CD4F-A879-6633FDB6F1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85685B52-73F6-FD43-B069-856A6FF8D79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748" name="Oval 747">
                <a:extLst>
                  <a:ext uri="{FF2B5EF4-FFF2-40B4-BE49-F238E27FC236}">
                    <a16:creationId xmlns:a16="http://schemas.microsoft.com/office/drawing/2014/main" id="{9763CE1A-EE63-EB49-84EB-53042F3E1F9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49" name="Oval 748">
                <a:extLst>
                  <a:ext uri="{FF2B5EF4-FFF2-40B4-BE49-F238E27FC236}">
                    <a16:creationId xmlns:a16="http://schemas.microsoft.com/office/drawing/2014/main" id="{D34239F3-84A1-B449-962B-A1AD3286103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50" name="Straight Connector 749">
                <a:extLst>
                  <a:ext uri="{FF2B5EF4-FFF2-40B4-BE49-F238E27FC236}">
                    <a16:creationId xmlns:a16="http://schemas.microsoft.com/office/drawing/2014/main" id="{CC477536-50CE-5443-A834-96B30887C30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1" name="Straight Connector 750">
                <a:extLst>
                  <a:ext uri="{FF2B5EF4-FFF2-40B4-BE49-F238E27FC236}">
                    <a16:creationId xmlns:a16="http://schemas.microsoft.com/office/drawing/2014/main" id="{D30070C5-39D7-7149-8358-23A6E165FE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2" name="Straight Connector 751">
                <a:extLst>
                  <a:ext uri="{FF2B5EF4-FFF2-40B4-BE49-F238E27FC236}">
                    <a16:creationId xmlns:a16="http://schemas.microsoft.com/office/drawing/2014/main" id="{6ED1E717-50AF-DD40-979B-5A294E1A54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9" name="Group 628">
              <a:extLst>
                <a:ext uri="{FF2B5EF4-FFF2-40B4-BE49-F238E27FC236}">
                  <a16:creationId xmlns:a16="http://schemas.microsoft.com/office/drawing/2014/main" id="{BB658208-DB58-4C43-92FF-8CC2BE511A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743" name="Oval 742">
                <a:extLst>
                  <a:ext uri="{FF2B5EF4-FFF2-40B4-BE49-F238E27FC236}">
                    <a16:creationId xmlns:a16="http://schemas.microsoft.com/office/drawing/2014/main" id="{4369573A-710D-1647-B0C6-4D79275D611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44" name="Oval 743">
                <a:extLst>
                  <a:ext uri="{FF2B5EF4-FFF2-40B4-BE49-F238E27FC236}">
                    <a16:creationId xmlns:a16="http://schemas.microsoft.com/office/drawing/2014/main" id="{563DB976-5D8C-D14A-88F5-D17D2076EE5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45" name="Straight Connector 744">
                <a:extLst>
                  <a:ext uri="{FF2B5EF4-FFF2-40B4-BE49-F238E27FC236}">
                    <a16:creationId xmlns:a16="http://schemas.microsoft.com/office/drawing/2014/main" id="{005CB629-3444-E447-994A-82E26C0C71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6" name="Straight Connector 745">
                <a:extLst>
                  <a:ext uri="{FF2B5EF4-FFF2-40B4-BE49-F238E27FC236}">
                    <a16:creationId xmlns:a16="http://schemas.microsoft.com/office/drawing/2014/main" id="{F21AEE77-67BC-4D4F-9091-BF1A6E4EDE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7" name="Straight Connector 746">
                <a:extLst>
                  <a:ext uri="{FF2B5EF4-FFF2-40B4-BE49-F238E27FC236}">
                    <a16:creationId xmlns:a16="http://schemas.microsoft.com/office/drawing/2014/main" id="{62F2FDFF-BA35-4940-B322-EF5F3AD66D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0" name="Group 629">
              <a:extLst>
                <a:ext uri="{FF2B5EF4-FFF2-40B4-BE49-F238E27FC236}">
                  <a16:creationId xmlns:a16="http://schemas.microsoft.com/office/drawing/2014/main" id="{0F4C28D4-5C73-D947-BBED-216947B6FE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738" name="Oval 737">
                <a:extLst>
                  <a:ext uri="{FF2B5EF4-FFF2-40B4-BE49-F238E27FC236}">
                    <a16:creationId xmlns:a16="http://schemas.microsoft.com/office/drawing/2014/main" id="{F3FD4C04-BD4D-5448-9869-5CD97BCC73C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39" name="Oval 738">
                <a:extLst>
                  <a:ext uri="{FF2B5EF4-FFF2-40B4-BE49-F238E27FC236}">
                    <a16:creationId xmlns:a16="http://schemas.microsoft.com/office/drawing/2014/main" id="{C46AAB04-42BB-324D-BA80-7C3D2D69EC0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40" name="Straight Connector 739">
                <a:extLst>
                  <a:ext uri="{FF2B5EF4-FFF2-40B4-BE49-F238E27FC236}">
                    <a16:creationId xmlns:a16="http://schemas.microsoft.com/office/drawing/2014/main" id="{EE7730E2-44C1-8345-BCDD-561A1260A2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1" name="Straight Connector 740">
                <a:extLst>
                  <a:ext uri="{FF2B5EF4-FFF2-40B4-BE49-F238E27FC236}">
                    <a16:creationId xmlns:a16="http://schemas.microsoft.com/office/drawing/2014/main" id="{2EDEA5ED-8164-D54B-A9AE-7355D368EF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2" name="Straight Connector 741">
                <a:extLst>
                  <a:ext uri="{FF2B5EF4-FFF2-40B4-BE49-F238E27FC236}">
                    <a16:creationId xmlns:a16="http://schemas.microsoft.com/office/drawing/2014/main" id="{D5AE1814-9B92-2748-ABC1-907BCA0702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40F3A501-641E-834B-AB7B-988CE3672E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733" name="Oval 732">
                <a:extLst>
                  <a:ext uri="{FF2B5EF4-FFF2-40B4-BE49-F238E27FC236}">
                    <a16:creationId xmlns:a16="http://schemas.microsoft.com/office/drawing/2014/main" id="{C50AE026-698B-A34C-9843-02669D51259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34" name="Oval 733">
                <a:extLst>
                  <a:ext uri="{FF2B5EF4-FFF2-40B4-BE49-F238E27FC236}">
                    <a16:creationId xmlns:a16="http://schemas.microsoft.com/office/drawing/2014/main" id="{9089153D-8E72-A444-AD09-0D94C282178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35" name="Straight Connector 734">
                <a:extLst>
                  <a:ext uri="{FF2B5EF4-FFF2-40B4-BE49-F238E27FC236}">
                    <a16:creationId xmlns:a16="http://schemas.microsoft.com/office/drawing/2014/main" id="{38349A25-12EE-6541-B2A6-FA09F009E1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Straight Connector 735">
                <a:extLst>
                  <a:ext uri="{FF2B5EF4-FFF2-40B4-BE49-F238E27FC236}">
                    <a16:creationId xmlns:a16="http://schemas.microsoft.com/office/drawing/2014/main" id="{6943983A-63B1-534B-BC8F-83691A72DC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Straight Connector 736">
                <a:extLst>
                  <a:ext uri="{FF2B5EF4-FFF2-40B4-BE49-F238E27FC236}">
                    <a16:creationId xmlns:a16="http://schemas.microsoft.com/office/drawing/2014/main" id="{38CBCE9A-5A18-B249-B60F-81A7F932E8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F3F161FF-9FCB-1046-94FB-905CBA74D6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728" name="Oval 727">
                <a:extLst>
                  <a:ext uri="{FF2B5EF4-FFF2-40B4-BE49-F238E27FC236}">
                    <a16:creationId xmlns:a16="http://schemas.microsoft.com/office/drawing/2014/main" id="{0E93215F-93E9-4B4F-85AB-9D52ED9109E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29" name="Oval 728">
                <a:extLst>
                  <a:ext uri="{FF2B5EF4-FFF2-40B4-BE49-F238E27FC236}">
                    <a16:creationId xmlns:a16="http://schemas.microsoft.com/office/drawing/2014/main" id="{E194C2B4-0B30-D14B-9215-8EF212FBDDD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30" name="Straight Connector 729">
                <a:extLst>
                  <a:ext uri="{FF2B5EF4-FFF2-40B4-BE49-F238E27FC236}">
                    <a16:creationId xmlns:a16="http://schemas.microsoft.com/office/drawing/2014/main" id="{783774A5-5935-C747-893E-37D0D142A3A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1" name="Straight Connector 730">
                <a:extLst>
                  <a:ext uri="{FF2B5EF4-FFF2-40B4-BE49-F238E27FC236}">
                    <a16:creationId xmlns:a16="http://schemas.microsoft.com/office/drawing/2014/main" id="{88494B4B-AB5F-2343-BFA0-F0D15B34E7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2" name="Straight Connector 731">
                <a:extLst>
                  <a:ext uri="{FF2B5EF4-FFF2-40B4-BE49-F238E27FC236}">
                    <a16:creationId xmlns:a16="http://schemas.microsoft.com/office/drawing/2014/main" id="{AC68E5D3-4EB7-234C-99FF-705A490FC7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3" name="Group 632">
              <a:extLst>
                <a:ext uri="{FF2B5EF4-FFF2-40B4-BE49-F238E27FC236}">
                  <a16:creationId xmlns:a16="http://schemas.microsoft.com/office/drawing/2014/main" id="{F5C9D6C7-DCAD-DC48-BF4E-9A73D66620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723" name="Oval 722">
                <a:extLst>
                  <a:ext uri="{FF2B5EF4-FFF2-40B4-BE49-F238E27FC236}">
                    <a16:creationId xmlns:a16="http://schemas.microsoft.com/office/drawing/2014/main" id="{40AAAE8C-B20E-A14A-A2BD-53E03D4486D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24" name="Oval 723">
                <a:extLst>
                  <a:ext uri="{FF2B5EF4-FFF2-40B4-BE49-F238E27FC236}">
                    <a16:creationId xmlns:a16="http://schemas.microsoft.com/office/drawing/2014/main" id="{73770FD5-FA70-474B-8225-94FBBAEE3C0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879E239C-59AD-8D47-9967-9E3A6F8929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EFAEC037-14F6-CA4B-96F3-C8B99B310A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7" name="Straight Connector 726">
                <a:extLst>
                  <a:ext uri="{FF2B5EF4-FFF2-40B4-BE49-F238E27FC236}">
                    <a16:creationId xmlns:a16="http://schemas.microsoft.com/office/drawing/2014/main" id="{8A8AFE6A-F379-9A40-8D65-A355102BB0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4" name="Group 633">
              <a:extLst>
                <a:ext uri="{FF2B5EF4-FFF2-40B4-BE49-F238E27FC236}">
                  <a16:creationId xmlns:a16="http://schemas.microsoft.com/office/drawing/2014/main" id="{E1BFB230-0DB9-574D-B9E0-7C6C97576B7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718" name="Oval 717">
                <a:extLst>
                  <a:ext uri="{FF2B5EF4-FFF2-40B4-BE49-F238E27FC236}">
                    <a16:creationId xmlns:a16="http://schemas.microsoft.com/office/drawing/2014/main" id="{7C51D5DD-3A50-574E-8D98-DE7BA516B39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19" name="Oval 718">
                <a:extLst>
                  <a:ext uri="{FF2B5EF4-FFF2-40B4-BE49-F238E27FC236}">
                    <a16:creationId xmlns:a16="http://schemas.microsoft.com/office/drawing/2014/main" id="{C8EDA731-0764-AC44-A185-5CC3B9620F5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20" name="Straight Connector 719">
                <a:extLst>
                  <a:ext uri="{FF2B5EF4-FFF2-40B4-BE49-F238E27FC236}">
                    <a16:creationId xmlns:a16="http://schemas.microsoft.com/office/drawing/2014/main" id="{4BF27FC4-5BF2-C348-9062-02F9CDC5E16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1" name="Straight Connector 720">
                <a:extLst>
                  <a:ext uri="{FF2B5EF4-FFF2-40B4-BE49-F238E27FC236}">
                    <a16:creationId xmlns:a16="http://schemas.microsoft.com/office/drawing/2014/main" id="{E5B1322B-E797-0942-A577-BEA592B80E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6585A6CB-147A-D542-BCE6-50B7E1AFDE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5" name="Group 634">
              <a:extLst>
                <a:ext uri="{FF2B5EF4-FFF2-40B4-BE49-F238E27FC236}">
                  <a16:creationId xmlns:a16="http://schemas.microsoft.com/office/drawing/2014/main" id="{ED6A4A24-8EAA-DF4F-AE7A-87A06DD1E4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713" name="Oval 712">
                <a:extLst>
                  <a:ext uri="{FF2B5EF4-FFF2-40B4-BE49-F238E27FC236}">
                    <a16:creationId xmlns:a16="http://schemas.microsoft.com/office/drawing/2014/main" id="{BAE4B75B-8903-324A-9D88-5F74C663C4D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14" name="Oval 713">
                <a:extLst>
                  <a:ext uri="{FF2B5EF4-FFF2-40B4-BE49-F238E27FC236}">
                    <a16:creationId xmlns:a16="http://schemas.microsoft.com/office/drawing/2014/main" id="{CCD54F92-5EED-6F44-A02F-C010B836AE6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15" name="Straight Connector 714">
                <a:extLst>
                  <a:ext uri="{FF2B5EF4-FFF2-40B4-BE49-F238E27FC236}">
                    <a16:creationId xmlns:a16="http://schemas.microsoft.com/office/drawing/2014/main" id="{430E3A4D-9A1B-9448-B6F1-71B018BDC2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6" name="Straight Connector 715">
                <a:extLst>
                  <a:ext uri="{FF2B5EF4-FFF2-40B4-BE49-F238E27FC236}">
                    <a16:creationId xmlns:a16="http://schemas.microsoft.com/office/drawing/2014/main" id="{B765CD7A-E8E6-C04B-B860-54FE7B9487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7" name="Straight Connector 716">
                <a:extLst>
                  <a:ext uri="{FF2B5EF4-FFF2-40B4-BE49-F238E27FC236}">
                    <a16:creationId xmlns:a16="http://schemas.microsoft.com/office/drawing/2014/main" id="{A137717C-D4B4-DB4E-AB6B-D6470A4987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6" name="Group 635">
              <a:extLst>
                <a:ext uri="{FF2B5EF4-FFF2-40B4-BE49-F238E27FC236}">
                  <a16:creationId xmlns:a16="http://schemas.microsoft.com/office/drawing/2014/main" id="{E842A656-060B-A046-A95E-D6A5F6720D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708" name="Oval 707">
                <a:extLst>
                  <a:ext uri="{FF2B5EF4-FFF2-40B4-BE49-F238E27FC236}">
                    <a16:creationId xmlns:a16="http://schemas.microsoft.com/office/drawing/2014/main" id="{72B3577D-FE4F-1D46-AB79-6EAD58FE31D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09" name="Oval 708">
                <a:extLst>
                  <a:ext uri="{FF2B5EF4-FFF2-40B4-BE49-F238E27FC236}">
                    <a16:creationId xmlns:a16="http://schemas.microsoft.com/office/drawing/2014/main" id="{5EA5FB0C-B1CE-5E4D-B11B-8C5856013AB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10" name="Straight Connector 709">
                <a:extLst>
                  <a:ext uri="{FF2B5EF4-FFF2-40B4-BE49-F238E27FC236}">
                    <a16:creationId xmlns:a16="http://schemas.microsoft.com/office/drawing/2014/main" id="{D233845C-D6FB-3348-B403-F2A0FD821A8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1" name="Straight Connector 710">
                <a:extLst>
                  <a:ext uri="{FF2B5EF4-FFF2-40B4-BE49-F238E27FC236}">
                    <a16:creationId xmlns:a16="http://schemas.microsoft.com/office/drawing/2014/main" id="{BE0D71D1-C83F-7C4D-9DDD-08F659CA40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2" name="Straight Connector 711">
                <a:extLst>
                  <a:ext uri="{FF2B5EF4-FFF2-40B4-BE49-F238E27FC236}">
                    <a16:creationId xmlns:a16="http://schemas.microsoft.com/office/drawing/2014/main" id="{9ED058EA-3AD9-F243-A3DA-54AF9FAEEF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3E027AC3-6AF4-024F-AAB5-B26EEC82B2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703" name="Oval 702">
                <a:extLst>
                  <a:ext uri="{FF2B5EF4-FFF2-40B4-BE49-F238E27FC236}">
                    <a16:creationId xmlns:a16="http://schemas.microsoft.com/office/drawing/2014/main" id="{34B5D67C-73B4-D546-A274-6FC69265C98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04" name="Oval 703">
                <a:extLst>
                  <a:ext uri="{FF2B5EF4-FFF2-40B4-BE49-F238E27FC236}">
                    <a16:creationId xmlns:a16="http://schemas.microsoft.com/office/drawing/2014/main" id="{F4EF584E-AFD5-0443-9DFA-A112A031DF5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05" name="Straight Connector 704">
                <a:extLst>
                  <a:ext uri="{FF2B5EF4-FFF2-40B4-BE49-F238E27FC236}">
                    <a16:creationId xmlns:a16="http://schemas.microsoft.com/office/drawing/2014/main" id="{128643A0-2B2A-574C-B671-9CAFA4403BC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Straight Connector 705">
                <a:extLst>
                  <a:ext uri="{FF2B5EF4-FFF2-40B4-BE49-F238E27FC236}">
                    <a16:creationId xmlns:a16="http://schemas.microsoft.com/office/drawing/2014/main" id="{A7D746E7-A124-2C49-A8C7-63D69FEA96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900D7B80-6F97-284F-8BA9-CC05B60D0C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29FA9250-84BB-1846-B6A0-B088FF181E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698" name="Oval 697">
                <a:extLst>
                  <a:ext uri="{FF2B5EF4-FFF2-40B4-BE49-F238E27FC236}">
                    <a16:creationId xmlns:a16="http://schemas.microsoft.com/office/drawing/2014/main" id="{AECCC782-A916-0941-A570-54AD73FE483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99" name="Oval 698">
                <a:extLst>
                  <a:ext uri="{FF2B5EF4-FFF2-40B4-BE49-F238E27FC236}">
                    <a16:creationId xmlns:a16="http://schemas.microsoft.com/office/drawing/2014/main" id="{FA8F264E-CA6F-8A48-BF10-E1971E25822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00" name="Straight Connector 699">
                <a:extLst>
                  <a:ext uri="{FF2B5EF4-FFF2-40B4-BE49-F238E27FC236}">
                    <a16:creationId xmlns:a16="http://schemas.microsoft.com/office/drawing/2014/main" id="{4A24FBE5-2295-D749-AF09-B7BEC0752B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Straight Connector 700">
                <a:extLst>
                  <a:ext uri="{FF2B5EF4-FFF2-40B4-BE49-F238E27FC236}">
                    <a16:creationId xmlns:a16="http://schemas.microsoft.com/office/drawing/2014/main" id="{CC9B70C7-A693-D24C-96BB-540306494D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Straight Connector 701">
                <a:extLst>
                  <a:ext uri="{FF2B5EF4-FFF2-40B4-BE49-F238E27FC236}">
                    <a16:creationId xmlns:a16="http://schemas.microsoft.com/office/drawing/2014/main" id="{9293D0CB-29A1-FC44-A584-67D54B6F685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9" name="Group 638">
              <a:extLst>
                <a:ext uri="{FF2B5EF4-FFF2-40B4-BE49-F238E27FC236}">
                  <a16:creationId xmlns:a16="http://schemas.microsoft.com/office/drawing/2014/main" id="{8D9900AF-ED4F-7049-B447-76B2BC7151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693" name="Oval 692">
                <a:extLst>
                  <a:ext uri="{FF2B5EF4-FFF2-40B4-BE49-F238E27FC236}">
                    <a16:creationId xmlns:a16="http://schemas.microsoft.com/office/drawing/2014/main" id="{5D1CA8AA-7750-C148-A561-655D8B6702A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6F020E4C-07E7-BA4E-BBFE-63AF9D95F1E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95" name="Straight Connector 694">
                <a:extLst>
                  <a:ext uri="{FF2B5EF4-FFF2-40B4-BE49-F238E27FC236}">
                    <a16:creationId xmlns:a16="http://schemas.microsoft.com/office/drawing/2014/main" id="{8959D218-7FB0-9D4B-9537-BA93A4D4E8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A88E84AF-8051-E340-AF83-560C9972D2C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Straight Connector 696">
                <a:extLst>
                  <a:ext uri="{FF2B5EF4-FFF2-40B4-BE49-F238E27FC236}">
                    <a16:creationId xmlns:a16="http://schemas.microsoft.com/office/drawing/2014/main" id="{819C8F52-D54E-654F-9A07-57C479BF0D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0" name="Group 639">
              <a:extLst>
                <a:ext uri="{FF2B5EF4-FFF2-40B4-BE49-F238E27FC236}">
                  <a16:creationId xmlns:a16="http://schemas.microsoft.com/office/drawing/2014/main" id="{7D734A50-40B5-9F44-8FD5-E2DEA8E83A1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B32261BE-8389-6743-8F56-5B9DBA2A306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49C26A59-6912-9D40-BB16-FAC1E57ADE8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1C16E820-3B07-E943-B7B3-5F8FD33AE7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1" name="Straight Connector 690">
                <a:extLst>
                  <a:ext uri="{FF2B5EF4-FFF2-40B4-BE49-F238E27FC236}">
                    <a16:creationId xmlns:a16="http://schemas.microsoft.com/office/drawing/2014/main" id="{44B93A3B-356B-C841-A5B3-F97538D46B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2" name="Straight Connector 691">
                <a:extLst>
                  <a:ext uri="{FF2B5EF4-FFF2-40B4-BE49-F238E27FC236}">
                    <a16:creationId xmlns:a16="http://schemas.microsoft.com/office/drawing/2014/main" id="{B140DD64-5CAB-D549-8C06-9050FC222B6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1" name="Group 640">
              <a:extLst>
                <a:ext uri="{FF2B5EF4-FFF2-40B4-BE49-F238E27FC236}">
                  <a16:creationId xmlns:a16="http://schemas.microsoft.com/office/drawing/2014/main" id="{FF12DF24-C53C-8240-BCC8-9521A9C45C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683" name="Oval 682">
                <a:extLst>
                  <a:ext uri="{FF2B5EF4-FFF2-40B4-BE49-F238E27FC236}">
                    <a16:creationId xmlns:a16="http://schemas.microsoft.com/office/drawing/2014/main" id="{33A398DA-F96C-8D43-B49B-7DCDD47E841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84" name="Oval 683">
                <a:extLst>
                  <a:ext uri="{FF2B5EF4-FFF2-40B4-BE49-F238E27FC236}">
                    <a16:creationId xmlns:a16="http://schemas.microsoft.com/office/drawing/2014/main" id="{69FFB439-6D60-C64A-B90A-09EE127DBD5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85" name="Straight Connector 684">
                <a:extLst>
                  <a:ext uri="{FF2B5EF4-FFF2-40B4-BE49-F238E27FC236}">
                    <a16:creationId xmlns:a16="http://schemas.microsoft.com/office/drawing/2014/main" id="{33B26DD1-3859-384B-B2C3-B08F16A917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6" name="Straight Connector 685">
                <a:extLst>
                  <a:ext uri="{FF2B5EF4-FFF2-40B4-BE49-F238E27FC236}">
                    <a16:creationId xmlns:a16="http://schemas.microsoft.com/office/drawing/2014/main" id="{870C3146-13D8-0E4E-A19A-392A1E86E0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7" name="Straight Connector 686">
                <a:extLst>
                  <a:ext uri="{FF2B5EF4-FFF2-40B4-BE49-F238E27FC236}">
                    <a16:creationId xmlns:a16="http://schemas.microsoft.com/office/drawing/2014/main" id="{E15C384B-B279-BA46-B2F6-A51438E5D96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2" name="Group 641">
              <a:extLst>
                <a:ext uri="{FF2B5EF4-FFF2-40B4-BE49-F238E27FC236}">
                  <a16:creationId xmlns:a16="http://schemas.microsoft.com/office/drawing/2014/main" id="{BA38CD56-705A-194B-BE0E-810D27C541C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678" name="Oval 677">
                <a:extLst>
                  <a:ext uri="{FF2B5EF4-FFF2-40B4-BE49-F238E27FC236}">
                    <a16:creationId xmlns:a16="http://schemas.microsoft.com/office/drawing/2014/main" id="{C46DB006-B2B8-1B42-BF63-7B6286FA2C0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79" name="Oval 678">
                <a:extLst>
                  <a:ext uri="{FF2B5EF4-FFF2-40B4-BE49-F238E27FC236}">
                    <a16:creationId xmlns:a16="http://schemas.microsoft.com/office/drawing/2014/main" id="{BF0284AE-C304-DD47-95A8-A2C649371A3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80" name="Straight Connector 679">
                <a:extLst>
                  <a:ext uri="{FF2B5EF4-FFF2-40B4-BE49-F238E27FC236}">
                    <a16:creationId xmlns:a16="http://schemas.microsoft.com/office/drawing/2014/main" id="{4898A352-3463-8E4B-98CD-498FA3909B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Straight Connector 680">
                <a:extLst>
                  <a:ext uri="{FF2B5EF4-FFF2-40B4-BE49-F238E27FC236}">
                    <a16:creationId xmlns:a16="http://schemas.microsoft.com/office/drawing/2014/main" id="{3395DC6E-65E1-A548-974F-72CF973769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2" name="Straight Connector 681">
                <a:extLst>
                  <a:ext uri="{FF2B5EF4-FFF2-40B4-BE49-F238E27FC236}">
                    <a16:creationId xmlns:a16="http://schemas.microsoft.com/office/drawing/2014/main" id="{691D01D2-E179-1349-929E-DA455B0A0F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26DE0271-BA12-A145-BEED-33C58741EA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C6FE4E3B-0E2D-EB42-9325-6F4CB144231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74" name="Oval 673">
                <a:extLst>
                  <a:ext uri="{FF2B5EF4-FFF2-40B4-BE49-F238E27FC236}">
                    <a16:creationId xmlns:a16="http://schemas.microsoft.com/office/drawing/2014/main" id="{1A5AA277-FA8B-A94A-9AD3-3B55ECC2F99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75" name="Straight Connector 674">
                <a:extLst>
                  <a:ext uri="{FF2B5EF4-FFF2-40B4-BE49-F238E27FC236}">
                    <a16:creationId xmlns:a16="http://schemas.microsoft.com/office/drawing/2014/main" id="{4737571D-8534-3A4C-8D69-28F3123039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Straight Connector 675">
                <a:extLst>
                  <a:ext uri="{FF2B5EF4-FFF2-40B4-BE49-F238E27FC236}">
                    <a16:creationId xmlns:a16="http://schemas.microsoft.com/office/drawing/2014/main" id="{7B76EFB8-4BC2-324B-A9F7-F0A9FC1E97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Straight Connector 676">
                <a:extLst>
                  <a:ext uri="{FF2B5EF4-FFF2-40B4-BE49-F238E27FC236}">
                    <a16:creationId xmlns:a16="http://schemas.microsoft.com/office/drawing/2014/main" id="{0F1E9211-5277-1043-9016-7ECD3A64B7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4" name="TextBox 643">
              <a:extLst>
                <a:ext uri="{FF2B5EF4-FFF2-40B4-BE49-F238E27FC236}">
                  <a16:creationId xmlns:a16="http://schemas.microsoft.com/office/drawing/2014/main" id="{163DA4AC-4E27-D944-8D0A-1277D4C495A7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84F419E7-5CA7-C74A-8D30-B8F22F162632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646" name="TextBox 645">
              <a:extLst>
                <a:ext uri="{FF2B5EF4-FFF2-40B4-BE49-F238E27FC236}">
                  <a16:creationId xmlns:a16="http://schemas.microsoft.com/office/drawing/2014/main" id="{5E89398C-155A-304A-BDAE-21D40910D2D3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647" name="Group 646">
              <a:extLst>
                <a:ext uri="{FF2B5EF4-FFF2-40B4-BE49-F238E27FC236}">
                  <a16:creationId xmlns:a16="http://schemas.microsoft.com/office/drawing/2014/main" id="{38BD38D8-4AEA-3542-9921-C69FB76346A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668" name="Oval 667">
                <a:extLst>
                  <a:ext uri="{FF2B5EF4-FFF2-40B4-BE49-F238E27FC236}">
                    <a16:creationId xmlns:a16="http://schemas.microsoft.com/office/drawing/2014/main" id="{9E074521-5E57-EB46-8ABF-A3186B23FC9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69" name="Oval 668">
                <a:extLst>
                  <a:ext uri="{FF2B5EF4-FFF2-40B4-BE49-F238E27FC236}">
                    <a16:creationId xmlns:a16="http://schemas.microsoft.com/office/drawing/2014/main" id="{8B576473-822E-D24B-8D83-0C155A6BD3E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70" name="Straight Connector 669">
                <a:extLst>
                  <a:ext uri="{FF2B5EF4-FFF2-40B4-BE49-F238E27FC236}">
                    <a16:creationId xmlns:a16="http://schemas.microsoft.com/office/drawing/2014/main" id="{7F633E45-FD99-DC4D-81C4-24209847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1BADFBCF-DF7E-5643-A3B7-C6E8FAFA8B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6DEF5CBB-B726-554B-8830-8DA50D1BD5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8" name="TextBox 647">
              <a:extLst>
                <a:ext uri="{FF2B5EF4-FFF2-40B4-BE49-F238E27FC236}">
                  <a16:creationId xmlns:a16="http://schemas.microsoft.com/office/drawing/2014/main" id="{94727EED-35CB-884B-B9F9-5CAFE04482D5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A574C99F-B38D-3C4E-BCE2-6EF566798C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663" name="Oval 662">
                <a:extLst>
                  <a:ext uri="{FF2B5EF4-FFF2-40B4-BE49-F238E27FC236}">
                    <a16:creationId xmlns:a16="http://schemas.microsoft.com/office/drawing/2014/main" id="{903B0CBB-6BCC-104E-A328-9A48E5525EF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64" name="Oval 663">
                <a:extLst>
                  <a:ext uri="{FF2B5EF4-FFF2-40B4-BE49-F238E27FC236}">
                    <a16:creationId xmlns:a16="http://schemas.microsoft.com/office/drawing/2014/main" id="{6FAC4851-C36E-D347-B6BB-3C57E621908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65" name="Straight Connector 664">
                <a:extLst>
                  <a:ext uri="{FF2B5EF4-FFF2-40B4-BE49-F238E27FC236}">
                    <a16:creationId xmlns:a16="http://schemas.microsoft.com/office/drawing/2014/main" id="{85D2F4ED-68AC-3448-8383-95757064E9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6" name="Straight Connector 665">
                <a:extLst>
                  <a:ext uri="{FF2B5EF4-FFF2-40B4-BE49-F238E27FC236}">
                    <a16:creationId xmlns:a16="http://schemas.microsoft.com/office/drawing/2014/main" id="{8F755E56-9CC9-0B4E-97E9-D31F969989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7" name="Straight Connector 666">
                <a:extLst>
                  <a:ext uri="{FF2B5EF4-FFF2-40B4-BE49-F238E27FC236}">
                    <a16:creationId xmlns:a16="http://schemas.microsoft.com/office/drawing/2014/main" id="{99C407E1-D6FA-0B44-895D-C35EA93A5D4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0" name="Group 649">
              <a:extLst>
                <a:ext uri="{FF2B5EF4-FFF2-40B4-BE49-F238E27FC236}">
                  <a16:creationId xmlns:a16="http://schemas.microsoft.com/office/drawing/2014/main" id="{82D9F225-552A-4A42-8C5D-ACC92D0EBB6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658" name="Oval 657">
                <a:extLst>
                  <a:ext uri="{FF2B5EF4-FFF2-40B4-BE49-F238E27FC236}">
                    <a16:creationId xmlns:a16="http://schemas.microsoft.com/office/drawing/2014/main" id="{1F1ED9EA-4FD3-C14F-89AA-431BA19813E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59" name="Oval 658">
                <a:extLst>
                  <a:ext uri="{FF2B5EF4-FFF2-40B4-BE49-F238E27FC236}">
                    <a16:creationId xmlns:a16="http://schemas.microsoft.com/office/drawing/2014/main" id="{EEF19E41-7AFE-024C-9B3D-BBDE78D81A3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60" name="Straight Connector 659">
                <a:extLst>
                  <a:ext uri="{FF2B5EF4-FFF2-40B4-BE49-F238E27FC236}">
                    <a16:creationId xmlns:a16="http://schemas.microsoft.com/office/drawing/2014/main" id="{F6DB2394-4E57-3044-9F50-FA56479744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1" name="Straight Connector 660">
                <a:extLst>
                  <a:ext uri="{FF2B5EF4-FFF2-40B4-BE49-F238E27FC236}">
                    <a16:creationId xmlns:a16="http://schemas.microsoft.com/office/drawing/2014/main" id="{5413B761-203C-A34E-B44B-42492EC5D6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2" name="Straight Connector 661">
                <a:extLst>
                  <a:ext uri="{FF2B5EF4-FFF2-40B4-BE49-F238E27FC236}">
                    <a16:creationId xmlns:a16="http://schemas.microsoft.com/office/drawing/2014/main" id="{F16936D9-9905-BC44-85AF-D5766117A4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9C9334F8-A959-6A4C-AC83-B12A61C869D9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52" name="Group 651">
              <a:extLst>
                <a:ext uri="{FF2B5EF4-FFF2-40B4-BE49-F238E27FC236}">
                  <a16:creationId xmlns:a16="http://schemas.microsoft.com/office/drawing/2014/main" id="{BEDC1660-3EF2-A242-9E41-F1085B4642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653" name="Oval 652">
                <a:extLst>
                  <a:ext uri="{FF2B5EF4-FFF2-40B4-BE49-F238E27FC236}">
                    <a16:creationId xmlns:a16="http://schemas.microsoft.com/office/drawing/2014/main" id="{775E679D-82BE-BD49-8BB3-275CC9C6378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54" name="Oval 653">
                <a:extLst>
                  <a:ext uri="{FF2B5EF4-FFF2-40B4-BE49-F238E27FC236}">
                    <a16:creationId xmlns:a16="http://schemas.microsoft.com/office/drawing/2014/main" id="{9523FF76-096D-E642-8B7B-235F5618F8B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55" name="Straight Connector 654">
                <a:extLst>
                  <a:ext uri="{FF2B5EF4-FFF2-40B4-BE49-F238E27FC236}">
                    <a16:creationId xmlns:a16="http://schemas.microsoft.com/office/drawing/2014/main" id="{36C1AFAC-E16A-5149-A669-40D12F2F21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6" name="Straight Connector 655">
                <a:extLst>
                  <a:ext uri="{FF2B5EF4-FFF2-40B4-BE49-F238E27FC236}">
                    <a16:creationId xmlns:a16="http://schemas.microsoft.com/office/drawing/2014/main" id="{ADA6E385-4C65-844E-882C-1D0883EA96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7" name="Straight Connector 656">
                <a:extLst>
                  <a:ext uri="{FF2B5EF4-FFF2-40B4-BE49-F238E27FC236}">
                    <a16:creationId xmlns:a16="http://schemas.microsoft.com/office/drawing/2014/main" id="{F6CA3ABA-63D5-984E-A6B2-BFD86E7139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14" name="Text Placeholder 2">
            <a:extLst>
              <a:ext uri="{FF2B5EF4-FFF2-40B4-BE49-F238E27FC236}">
                <a16:creationId xmlns:a16="http://schemas.microsoft.com/office/drawing/2014/main" id="{A6AD7C03-17F8-2644-9FD4-C81F952BFE3D}"/>
              </a:ext>
            </a:extLst>
          </p:cNvPr>
          <p:cNvSpPr txBox="1">
            <a:spLocks/>
          </p:cNvSpPr>
          <p:nvPr/>
        </p:nvSpPr>
        <p:spPr>
          <a:xfrm>
            <a:off x="360964" y="521799"/>
            <a:ext cx="7189906" cy="619941"/>
          </a:xfrm>
          <a:prstGeom prst="rect">
            <a:avLst/>
          </a:prstGeom>
        </p:spPr>
        <p:txBody>
          <a:bodyPr vert="horz"/>
          <a:lstStyle>
            <a:lvl1pPr marL="0" indent="0" algn="l" defTabSz="4572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SKA-VLBI</a:t>
            </a:r>
          </a:p>
        </p:txBody>
      </p:sp>
      <p:pic>
        <p:nvPicPr>
          <p:cNvPr id="1029" name="Picture 1028">
            <a:extLst>
              <a:ext uri="{FF2B5EF4-FFF2-40B4-BE49-F238E27FC236}">
                <a16:creationId xmlns:a16="http://schemas.microsoft.com/office/drawing/2014/main" id="{2E9065AF-1179-2941-88C5-14F971F7CC3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22091" b="23211"/>
          <a:stretch/>
        </p:blipFill>
        <p:spPr>
          <a:xfrm>
            <a:off x="245459" y="1062017"/>
            <a:ext cx="6060440" cy="4686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191694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12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D46DBFD7-C808-F94F-AEC6-4A266C9CFAB5}"/>
              </a:ext>
            </a:extLst>
          </p:cNvPr>
          <p:cNvGrpSpPr/>
          <p:nvPr/>
        </p:nvGrpSpPr>
        <p:grpSpPr>
          <a:xfrm>
            <a:off x="7272895" y="9726931"/>
            <a:ext cx="14222378" cy="12680036"/>
            <a:chOff x="7272895" y="10320583"/>
            <a:chExt cx="14222378" cy="12680036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F88078F-E7F6-0E4D-A7D8-6E758D71D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FB9DA73-65E4-F94A-BFF2-3BF344896F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3EE39190-1494-7346-AA06-8D3CF06C590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6EE815FF-3BF3-FA45-845E-4AD01FDA73A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83289149-5744-3F40-88AF-2E2ECFD24B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62607311-0F50-9B43-9CAE-FE4D1E440E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8C32DEE7-7AE2-4F46-9235-224FAAA2F7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1E19A13-4B88-1946-B540-F5690D9629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2E12669-62B3-E14C-8F9B-7D1FCC1C84E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F75FA47E-710F-2949-8C55-BD47245A3AC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F5C84135-BC8F-C946-9A95-93EE839AD45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909693AB-1FE7-344F-ADF6-92D0ABC0DE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825650F0-E08F-B444-AD74-9D3D67FBD5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3EB3D70-3E4B-5F4B-8502-FC6B21EC22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724D85CB-C3A9-CC4F-B6FF-899D890165D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D74A90B2-8E12-5B44-AC0C-CD45FF3D340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E2BB2754-9CB0-4646-AA29-3B981085BB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C4E91E88-8936-144E-8DFE-28C9197A6D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0ACE7F1A-106C-0D4C-B7A5-0D1671792F9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82AC0F5-7982-D34F-89C2-0159D3CB64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61FA1238-DC79-0244-870C-E05B079CC5C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6F4ADC89-C65B-4D42-92A5-48A726D2DAD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7FA0C950-55FE-014E-A9AD-87D2A45450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5BDFECCD-070B-B147-AF66-EF5C1329A6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7BC0A413-0A32-0742-8353-420D57A7A9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D1E2640-27A4-5E4C-9BF6-A6F7C9C6B1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A36F3DE3-619F-2946-8888-DF04C5B9653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954EF9B1-7C66-294E-B824-4CB9CA22420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86" name="Straight Connector 185">
                <a:extLst>
                  <a:ext uri="{FF2B5EF4-FFF2-40B4-BE49-F238E27FC236}">
                    <a16:creationId xmlns:a16="http://schemas.microsoft.com/office/drawing/2014/main" id="{0B30BA61-E22D-7F43-8A8E-B622151827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314C131E-E84B-C84D-9E1D-036D49FB9E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004D5101-8F7F-D24A-971C-83AD659607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11F8BB6-C7A6-CC40-A703-DE62BED506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A33B5D12-FC3C-6640-9442-08B88E1EB91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F79BFECF-76FD-2E42-88C7-6D7AF27C3F3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002E2D6B-C67C-CB45-A62D-832D86DA99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932C1E8B-1805-1C4A-9B6C-AD0B8F5CD4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A910DF1E-FC33-194C-A6C8-211FFE0C019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9B54CE1-6883-6A49-ABCB-1DD7FF6C43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2D79E24D-A788-D843-996E-82F901F8D79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B929A1B9-D4B0-C642-A8B0-E6EF5EBA774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CF4FF79-4D62-B34B-BC49-CC47BD87CE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>
                <a:extLst>
                  <a:ext uri="{FF2B5EF4-FFF2-40B4-BE49-F238E27FC236}">
                    <a16:creationId xmlns:a16="http://schemas.microsoft.com/office/drawing/2014/main" id="{FED87B3F-F131-3D47-84B8-7604AEAEC0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2B147E37-CE26-3846-8EB7-795D40777D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062A95EB-814F-F143-92C0-F592879E026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75120DC5-980A-E54C-98C6-EF60C6D78F7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19B51363-F8EE-124E-826D-061BBC3C78F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7BB18066-4BC9-5C42-93C3-E56A2AA041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3FD2D452-276D-1B42-981D-3621C6B9BD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E5F8B71A-89CA-4C45-B7C8-FB2203BC97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0717499-FD8D-E245-A2FC-7D00052184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6E9A6FAF-79F7-4E4D-B93A-48F9B386468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41744851-5201-2F48-BCA7-64F7F72835A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4CAA94A2-769C-814D-8CF1-00417D3A83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FC8227DB-1B88-BB42-B73F-168956D673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3F2A1EBC-DC5A-9D49-9510-30F96154CE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3A22AA-DC96-7E49-B349-DB72DAE127ED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0D6B109-32FC-EC46-B601-4F35008A5821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F724118-2373-AC4A-B035-9B80C1267E4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F9417535-5F65-B745-A2BF-25D2B5A5AAC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54134D5F-EC5D-8644-81F3-54A11FA0BA8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4915BC35-E83D-1544-BC31-A3C28261FB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DE08E8C4-4C1E-5442-B570-8C1DA9EE58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F30E1852-C99B-AD42-BC3E-52F62E5929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433BBDD-7953-DD4D-A6D2-B7468F0D25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EA823DC7-141D-CA44-ADA7-CD9F5852C51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67F75710-F93B-0E43-BAB8-904AFF97945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71B65B35-1EB3-EC4F-A04B-B9A3D302EDE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102AADEC-9838-D648-9A73-F9082DB75F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B6DC6BAD-B911-274F-AE99-0920B81D7E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45268832-2DF4-5F4B-8878-10B8BB8C85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A297B24D-E43E-6943-B55B-3A5312CF410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61641931-67C3-0146-A2F9-7267A0D8FB1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93A4971E-3D94-CD45-89AA-86FA1864C4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29D518ED-B548-5442-A502-D150E34BCF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862A7D06-9E39-4044-AAB9-B03F2214CB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2A06DA0-69A5-DB44-88E5-A923AEA98E3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AB1ED2FA-ABFF-A64A-B478-1F30B745448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0FD1EEA5-46A0-0343-BEF6-B46D283B153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919196AB-1A11-B14B-8002-AF7203F7AD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5111EC37-B8FF-BD42-BF03-E8449E41D0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ADA25136-452C-0346-963B-D02932DFF87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5AD6E9A5-E625-4C4D-BE71-F1BECA9C9B1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A916538B-7192-D846-9F52-38E6365A4E3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1740B871-4578-D74E-8163-91ABA079AFE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01A627AA-AE27-9343-A3BA-C9F9359FE1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BF4491DE-1374-DD4C-B771-3D7BB29FCA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80F31EE-D37A-774B-88EC-0BE5B161E3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B4FC0A7-0C01-2645-A6F4-D0642C6C8F3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BCF86486-1E0F-3446-B7A0-7C17C78D326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7C262428-29A6-2144-A03F-AED88A96D35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22BB6953-4462-154A-9192-04DAFF4754E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AF994FD3-E59B-5F44-B2A2-36A44B39EE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72461B29-2DF0-8342-A711-A0528CCA1C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952D1F30-659B-D34A-B9E0-C4649EAA560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B7A781A1-237E-0248-89B2-323C0A77DC0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FEFF82A1-2279-F140-8919-AF1760D34FC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1AB354D7-EA73-4949-92BD-192EA43AA0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0DCA2EAC-9C89-0C4C-ACAE-C4DB274015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493D9AA7-A0F9-214D-BD98-8AB0186CC79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46FCAD7D-1E90-064A-BE15-73D28ED2B04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A89FD3DB-692C-D244-89D7-EC04526059A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EB546A05-FAE4-BC46-BD1B-1DA11ED10D8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11D41D1-9F79-F94E-A10B-95CFD64A1D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2BBAC2C3-FC20-C243-A46A-43B0E2B62C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C392AE9F-FC54-C24E-B551-2B87ACE5AB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6064F3F3-9D66-434E-BD77-65B02BE2B8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8DB8C0A0-4C3B-FF4B-A619-A9427B132EE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110FEF47-DDFA-AA4E-8F44-BB3351BA736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406B43F7-7116-3340-B5CC-7815770DF8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7E142D2D-5CD7-DE4E-9884-028BC26993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6B21996-471A-7041-B401-D048929CED0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B22A34EB-1B98-6647-95E5-40E0A3557E9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67D4E7AF-7B84-5240-B7B1-AA5CD7D33BF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3CC29AF3-4A73-B247-A090-FDDABCB06D4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82FC5D8B-F484-054E-83C5-6FAAAFD2BB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BC0479BC-1784-6642-AB57-7E65794913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2FEE2A46-B989-E540-B6DB-8FB949DDC5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7599866-0A0A-334C-B39C-8CA4F78671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DB80FA44-AEC3-274A-B470-35B6A61C5C8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A1ADBF12-B929-E144-A878-CC0B45E9D21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CC78E04A-D039-A047-B9B1-FEBB01CF39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4D1B56FF-2443-0343-BEA8-676F0D9CEA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7C8CCABC-CCB9-E64A-97B7-81333482F8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10C299E-4374-D843-9D7D-C4553EF28D7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B046BB22-D9F8-0C4B-A20E-3D229DBAFFE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5A9BE214-76B1-3249-9DEC-30DA6A69273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AC0994A0-352B-5240-8912-1B8BD113BB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99F09C9A-117E-E94F-B269-FFDC6DB828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E750E1-C997-8349-A60B-6FEB662ED1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AE6683E4-995B-7945-A376-48716297E26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2F2D8147-733F-374B-9B5D-1D143965AB5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28F01A5F-0D5D-0F4B-A1A7-A48A4B34AE9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CA8FD888-D44D-0F4F-A6E9-A2000ADE38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A950EBAD-EB5A-4A44-AAEC-DC6F4D5C7F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Connector 102">
                <a:extLst>
                  <a:ext uri="{FF2B5EF4-FFF2-40B4-BE49-F238E27FC236}">
                    <a16:creationId xmlns:a16="http://schemas.microsoft.com/office/drawing/2014/main" id="{CDE8309E-DBFE-FF49-BB87-10DC48302D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E4455747-86BC-5D49-B00F-E4914E25DB5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53907750-E23D-8B48-819B-489276F00FD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F70E56C7-94A6-8742-ACE1-1DEFC9C6C878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579C461A-64C2-314C-9E9C-002628AE58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2C43DE3C-BE92-E84A-B7A3-E529B4DA30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949D4EC9-4E76-754D-9572-AEB4994CC3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8924CDB3-7C02-944B-878A-56D7B464A9F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A7B0B62F-239E-8949-8739-B4848235499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402AFA5D-3AD2-924C-8C9C-19D5C5EAC66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414016DB-2895-CB44-B600-E577FFBEAF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FB9E7793-4F0E-C748-9789-7556A52F16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CAD2B02A-303A-4F4D-9F8A-57CC1DA2A3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54C91305-5454-1645-9C9A-CE892AEFF8A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4BD868CC-69AB-5F45-95C9-6F9148DF4F1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93D90FE7-1588-2A48-8737-E5680CFB21C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B8DF78AA-0313-9148-8409-C0BFEF344A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B40A1777-C61E-564C-A2D2-186EC6B003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>
                <a:extLst>
                  <a:ext uri="{FF2B5EF4-FFF2-40B4-BE49-F238E27FC236}">
                    <a16:creationId xmlns:a16="http://schemas.microsoft.com/office/drawing/2014/main" id="{5C254F6C-20D1-3E44-8BFA-DB6C41EF51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F140D2C-E91B-DE40-BC81-593232A51D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AD649328-D74C-8344-94A2-FC1EDB173E3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CC30835A-AA6C-3E41-9670-16920BAF518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415BD1D7-837C-514A-8E4F-C1C4A69581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D1EF4359-2F41-0542-B93C-738252FFC3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9C7185C1-DEC9-9E49-B8D9-0D3ECF249E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340F1F7-ECF3-5B45-9F28-1B1DA52DF96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AA43EDBF-40FF-CC4E-BB46-B122E70ECDD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AE4FB2DA-67FD-EA44-B56C-F0B26DA7647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08CAC9A8-C334-3749-93F2-DD8DF9BE86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E23A213C-012B-F041-8B72-3D5290058B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9CD33E7E-ACC7-6149-88C8-1A9E6ED037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D04AFB3F-CB23-0F4E-9863-FDAFAB4D2DF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D5F4DBD4-200F-CA47-A20E-AF1622CDD90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64A7F90D-821B-134D-A141-836052AA592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53B69327-45C0-A14B-B31C-27E328A06D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B81B8371-E979-454F-A4A5-8C374DB7AB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9269EE1D-42A0-E745-B946-575C58AFDC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A070755-CE42-294E-9E71-AB7932D96601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6D4B175-92DA-0B42-AC01-EA0A7236C1CC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1156A77-C571-8F41-84BF-64795D0E38AE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A3BDA31-6264-DD4B-ADDE-61581B74FE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83B4FBF9-D32C-934E-B561-1268574240A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715CD433-A0BE-B84E-89C4-96C7691F2E1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9DE5F051-C027-2448-96BB-BE6374D001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865F8F7A-F645-E744-BF1D-3E062718C7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47150E0B-97BC-1341-BC1C-897C6F1E5F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2932D83-652A-C84B-88B5-FDA858D5AD34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03AB2467-2D79-E445-9000-AFF660B1D79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40B2C296-0235-4B4D-981F-CDC1EA7B1C0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49F11C6D-F1E5-1A4B-A6D4-7E9C6997D3C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BDE6C148-78B6-C644-B590-DBC4390855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FF94EFBF-6AF1-E44F-A5D1-302810B080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95EB538E-8DC4-F341-99CA-03EC1A5C5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20F77F2E-5A17-0D46-90E7-BA824A306A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B3BBFBFD-2B8C-E14D-86F9-FF77C896E02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CAC1CD2B-A5E1-D74B-9B1E-317F9A9235E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BB97EDEC-EFBB-4847-B23E-AEFCDF7913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6663B9A0-2838-1640-B73B-F46CEF426B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71C409C6-D116-FF4D-B341-5F1C7C8977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185A5CD-6D3F-7641-86D6-9A17E9159BA2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F071C9AF-A8CD-C747-BA6F-117B61F37E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BED1922D-6B47-264D-88F3-29FFEB7BF76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B84CBC1B-4FF2-754D-98DA-7F9E8507E0D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6DBAE1B0-0A60-C344-914A-EBFCF5E2E67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7E07A213-0995-0F4A-9937-CE0E438343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18ED69F2-90DC-E845-BECB-3446AFDEA9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1AC7961B-4753-FC45-A16A-879F69DFEA86}"/>
              </a:ext>
            </a:extLst>
          </p:cNvPr>
          <p:cNvGrpSpPr/>
          <p:nvPr/>
        </p:nvGrpSpPr>
        <p:grpSpPr>
          <a:xfrm>
            <a:off x="7425295" y="9879331"/>
            <a:ext cx="14222378" cy="12680036"/>
            <a:chOff x="7272895" y="10320583"/>
            <a:chExt cx="14222378" cy="12680036"/>
          </a:xfrm>
        </p:grpSpPr>
        <p:pic>
          <p:nvPicPr>
            <p:cNvPr id="210" name="Picture 209">
              <a:extLst>
                <a:ext uri="{FF2B5EF4-FFF2-40B4-BE49-F238E27FC236}">
                  <a16:creationId xmlns:a16="http://schemas.microsoft.com/office/drawing/2014/main" id="{9E612490-DEF5-9B43-9E98-FEA26E5F7D5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B7641303-AFAF-064B-9374-D1BD0F639F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69B51EF9-80F1-CF40-B1A1-4469153093B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16F6E34-B19B-D640-8235-1E36B273F02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CFC3D70-B05A-F34C-8572-8443D0FAFD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58CC982-6224-0F44-A7A3-BBCAC8EF98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9" name="Straight Connector 408">
                <a:extLst>
                  <a:ext uri="{FF2B5EF4-FFF2-40B4-BE49-F238E27FC236}">
                    <a16:creationId xmlns:a16="http://schemas.microsoft.com/office/drawing/2014/main" id="{2228C284-DB40-C447-A590-1C901B63B7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494E1F20-FE80-C747-894C-063EA703ED4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52D01359-3D58-6C44-84F8-6DA6B12D9F0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01" name="Oval 400">
                <a:extLst>
                  <a:ext uri="{FF2B5EF4-FFF2-40B4-BE49-F238E27FC236}">
                    <a16:creationId xmlns:a16="http://schemas.microsoft.com/office/drawing/2014/main" id="{56531AD4-BBC3-1841-BDBF-89332889125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7CEB6D9A-46FB-0D45-99BC-14115705B8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BDC4ABB7-3E0F-DB4A-9F8C-91139F88F7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F995C785-A7ED-9443-92C3-13F0D63702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FD8CEE3-6729-D148-8542-FDFDA68286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395" name="Oval 394">
                <a:extLst>
                  <a:ext uri="{FF2B5EF4-FFF2-40B4-BE49-F238E27FC236}">
                    <a16:creationId xmlns:a16="http://schemas.microsoft.com/office/drawing/2014/main" id="{29A68923-21FF-BD44-934D-71A0943D18D4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96" name="Oval 395">
                <a:extLst>
                  <a:ext uri="{FF2B5EF4-FFF2-40B4-BE49-F238E27FC236}">
                    <a16:creationId xmlns:a16="http://schemas.microsoft.com/office/drawing/2014/main" id="{F77CDE41-DB08-3D4E-B0F2-05DC967D343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97" name="Straight Connector 396">
                <a:extLst>
                  <a:ext uri="{FF2B5EF4-FFF2-40B4-BE49-F238E27FC236}">
                    <a16:creationId xmlns:a16="http://schemas.microsoft.com/office/drawing/2014/main" id="{29C08648-D449-EA4B-A643-0100B2A53E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8" name="Straight Connector 397">
                <a:extLst>
                  <a:ext uri="{FF2B5EF4-FFF2-40B4-BE49-F238E27FC236}">
                    <a16:creationId xmlns:a16="http://schemas.microsoft.com/office/drawing/2014/main" id="{BCCD9873-23F8-7D40-8D75-35965BA881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9" name="Straight Connector 398">
                <a:extLst>
                  <a:ext uri="{FF2B5EF4-FFF2-40B4-BE49-F238E27FC236}">
                    <a16:creationId xmlns:a16="http://schemas.microsoft.com/office/drawing/2014/main" id="{2E205400-E41C-914C-8559-2B2B9AD8D8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88C3006B-0C36-0C49-B1C3-820AA90DF5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390" name="Oval 389">
                <a:extLst>
                  <a:ext uri="{FF2B5EF4-FFF2-40B4-BE49-F238E27FC236}">
                    <a16:creationId xmlns:a16="http://schemas.microsoft.com/office/drawing/2014/main" id="{CFA85A88-5B9B-4048-92CC-FECCD03FFB1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E55DA448-A0D4-904E-A825-32338A3E718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CC6DBC04-A2E0-5D49-90F1-A333173F82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3C5EE9F7-FCC3-4B4D-BFBE-B5D2A8B055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AFCD1445-A103-554B-B181-F3B3C54AAB8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778398BD-4413-454E-877D-BC13B2C20E5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385" name="Oval 384">
                <a:extLst>
                  <a:ext uri="{FF2B5EF4-FFF2-40B4-BE49-F238E27FC236}">
                    <a16:creationId xmlns:a16="http://schemas.microsoft.com/office/drawing/2014/main" id="{853A0BE4-F90C-8F4E-80D7-AC88A635D83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E1F47AB9-0321-F946-A649-DB0F79C849C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472F2611-164A-1D44-8F65-64EF0B0009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1698483-FBA1-234B-AA17-DC521C4067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75651FA3-88A4-4C44-B8E4-5D5EFF700D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746A317E-6772-2441-9CC0-2EC8CA8BB5C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E40EFE4F-6372-0D40-BE9E-68E5DA38858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6D7B00EC-F6FE-A648-B487-01AFE1E0586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C53D16AE-A09D-4B41-AA39-3EFF82C7CD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236A3A22-9780-C446-AA74-D1791C8B5E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FB5E2C01-51FF-3A40-8F3B-89918C5269A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07B2AEC6-87F7-324B-882C-44BB4AD75B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6B3FCD13-60A3-5448-B5F0-90E34FC850B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0FA70352-3E4F-F046-920C-6DAC445E9BC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B82FE68C-56E3-2048-844C-C98D42F9070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87D89791-2BF1-7E4A-A977-9FBBC6C7DC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48AC68E1-A229-A64B-BCDE-A155FC92C6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7380E2B3-D978-EF4D-B07D-77BD580FA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5BA1A5DE-F76E-4B40-8E17-FD5E200E49C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71" name="Oval 370">
                <a:extLst>
                  <a:ext uri="{FF2B5EF4-FFF2-40B4-BE49-F238E27FC236}">
                    <a16:creationId xmlns:a16="http://schemas.microsoft.com/office/drawing/2014/main" id="{6A13D998-3FF6-0542-8F69-9AAB978B5F9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9B33E900-14CC-7C4A-B746-083E3395AA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AC14DDA2-8E3D-414B-AFD9-3319664F7B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6BA0499F-08FD-5A47-9B8B-2AF2439286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2EC86686-68C6-6743-8683-FE3B63C5939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BA6E01AD-84D0-EA40-B1BB-2B2A32B39A3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AEA26D38-27DF-6849-A6AD-AE0F3E25706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99F86164-C354-124A-9634-F3C06997275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8" name="Straight Connector 367">
                <a:extLst>
                  <a:ext uri="{FF2B5EF4-FFF2-40B4-BE49-F238E27FC236}">
                    <a16:creationId xmlns:a16="http://schemas.microsoft.com/office/drawing/2014/main" id="{96BED8EA-86CE-064A-AD2D-FE7D2665D3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23AE3047-74B9-6C41-9220-ACCD1D4676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73649BB9-FEAC-0F49-8876-1DB700D144B4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5ED440A8-358E-FA40-9EBC-22260E360FD7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9E2B5891-2D30-454A-9DB4-E8BFEE5F1C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D0D7B47A-4DF7-6F47-BE6B-3E5F8B5A944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8416DE8A-12B4-824F-AE90-F390A7771E1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B0C574BC-5769-FF4C-88D7-4871BA43E7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322B3BE8-0534-6447-9502-7DE3ABE0C8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6B41DB8E-AB6D-2940-968D-5733B46EC0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D4B48CB7-7BB0-1146-B048-F50C7FD5103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355" name="Oval 354">
                <a:extLst>
                  <a:ext uri="{FF2B5EF4-FFF2-40B4-BE49-F238E27FC236}">
                    <a16:creationId xmlns:a16="http://schemas.microsoft.com/office/drawing/2014/main" id="{8310D986-402D-ED44-9CB2-8A1390E73E5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56" name="Oval 355">
                <a:extLst>
                  <a:ext uri="{FF2B5EF4-FFF2-40B4-BE49-F238E27FC236}">
                    <a16:creationId xmlns:a16="http://schemas.microsoft.com/office/drawing/2014/main" id="{C6480E37-4FD2-5B48-BEC5-945DF0C2A6F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0A2CB110-897A-A54E-A9D0-F9903B7AD7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9815E94-07E7-F24C-985E-2E24A7CBE2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020F7334-E6CD-4142-921B-30069EB1F5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86B5FF68-C8F4-C047-BF61-FD03FAB55BF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2419B9E-8293-2A42-B740-E540DD555B6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C58FF729-8230-0D4F-9FFB-B9D3BA39205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D637FF32-AE37-B84A-9D27-87CD5D4F66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63B80B8A-EA41-3447-96BB-2B2F97440D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11BB55E7-281B-0E45-8294-C724AB2B87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6A6258B6-26BC-8848-B1F6-E1AB28E7EE0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37337D19-364B-7748-8A2C-20407EFDBD0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C348AF68-9F34-104B-B810-37839220931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8C602E42-2BEE-6D41-8CDE-957CC7049C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982A3945-8944-D348-8D79-1A843F2614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B0645BE3-6673-F84B-90FD-1F2EEA3CAC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B783E7C3-719D-6440-BABF-C7D43523EE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ABBC7255-7915-F64F-9088-ACFE7882EAB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41" name="Oval 340">
                <a:extLst>
                  <a:ext uri="{FF2B5EF4-FFF2-40B4-BE49-F238E27FC236}">
                    <a16:creationId xmlns:a16="http://schemas.microsoft.com/office/drawing/2014/main" id="{17E486A9-002F-7D4A-9082-545ABFD1621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423DA554-8371-8142-9824-DBF1A66CA6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ADAC4662-ED28-2D4E-ABEB-30DC5651FF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9566DC16-6C77-DE48-A14F-8BB0272857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D4EFF011-EBC7-1447-92DD-4392D35229D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335" name="Oval 334">
                <a:extLst>
                  <a:ext uri="{FF2B5EF4-FFF2-40B4-BE49-F238E27FC236}">
                    <a16:creationId xmlns:a16="http://schemas.microsoft.com/office/drawing/2014/main" id="{4F6DA446-626A-E94C-92CE-066FD649C41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D9615AF0-9FF3-7644-A066-1BABF123144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B27D8F24-97C3-274E-8BD1-B9993D0D4F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0A513F93-5AE1-2444-97A0-333B6E012F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2678823E-D655-7C4D-B9B1-540DCA9D6B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27A66483-20AC-3F4C-BB40-8D12DE7B322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0A9F1206-0160-6E46-AEB5-0B76BC3D076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99F3F2B4-67C0-B34E-B720-91914FA9D2D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49F53AE4-2BA6-024B-9963-A0F20364784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D3EB2EBF-E2AC-5745-BD00-71B8F947C1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1CC99E02-65C1-5640-9B8C-C2DC3DCEA5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030D9287-9FC1-7943-BB92-B44B24AEBF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B4337862-6819-F44A-95D8-F9C55696799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26" name="Oval 325">
                <a:extLst>
                  <a:ext uri="{FF2B5EF4-FFF2-40B4-BE49-F238E27FC236}">
                    <a16:creationId xmlns:a16="http://schemas.microsoft.com/office/drawing/2014/main" id="{61C113CB-C7FD-B847-92BE-E58073C26F1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8438991B-2639-9540-93B7-5D1461A27C3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459A9B09-53D4-3C4E-BAA6-7254654BC7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515685E2-C2DE-5145-93D5-139D2B5F0E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9B39D50-C8A6-CB4F-9B5A-70B53EE3FA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35421ABD-FD75-F74A-BD31-6BBB1733BC2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B66D97EB-9BEE-DE4A-B18A-2D34B72CD3C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C8F51801-9BB3-A74B-B97D-2383EE9F76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197F860-97F1-3A46-A549-9CE5EB66AA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A2389FBA-0047-2244-AD55-86705A3C7D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84D06FF3-D1CE-0E40-AED9-BA4C86715B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276DAF2E-4164-0245-8A5D-F1083FC28EE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16" name="Oval 315">
                <a:extLst>
                  <a:ext uri="{FF2B5EF4-FFF2-40B4-BE49-F238E27FC236}">
                    <a16:creationId xmlns:a16="http://schemas.microsoft.com/office/drawing/2014/main" id="{1D8EFAF0-1C2C-744D-9051-944CA196658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17" name="Straight Connector 316">
                <a:extLst>
                  <a:ext uri="{FF2B5EF4-FFF2-40B4-BE49-F238E27FC236}">
                    <a16:creationId xmlns:a16="http://schemas.microsoft.com/office/drawing/2014/main" id="{7F748B0C-B0A4-5046-B8E2-12BBD1FB23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6541EF1B-F1C8-8A40-95A2-D0B540785C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497C94D9-7B88-CB4F-8462-FFE77170DE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EA15C983-3412-3A4A-802D-D19205E99E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310" name="Oval 309">
                <a:extLst>
                  <a:ext uri="{FF2B5EF4-FFF2-40B4-BE49-F238E27FC236}">
                    <a16:creationId xmlns:a16="http://schemas.microsoft.com/office/drawing/2014/main" id="{F45A95BB-4F30-664C-A66B-00F604F7E59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11" name="Oval 310">
                <a:extLst>
                  <a:ext uri="{FF2B5EF4-FFF2-40B4-BE49-F238E27FC236}">
                    <a16:creationId xmlns:a16="http://schemas.microsoft.com/office/drawing/2014/main" id="{17757428-04AC-A24C-8D5F-C8FE758486B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14330097-14ED-0942-BC55-3D5BA5432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F711FEB7-5FE4-8B40-9775-49585C2E69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076C8DC4-CC2A-9449-BCE1-A13BF6CBF8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6403386F-7D8F-0B42-9D85-F43FD1FDE6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3AF22A7C-6690-A143-8612-A0052972081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671D9060-E5D0-454C-8A1B-2D2122D9C66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44132C06-90EF-584D-A877-6BDAFACDAD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154139F-0CBE-354F-8CF9-8E55B269C6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67AEA0EC-D53C-EA42-B706-B4AC355F38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F84F84C0-479B-5440-8231-3913A1EB4F7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8B76BA8B-CCC7-B24E-A39D-48219613F0A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6DBD3F9A-B72F-6F45-A451-741E067C0CB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111ECD08-9F6C-9D45-B172-BA10203DAEC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AB1391DF-D519-F943-BB25-9A54359C50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Straight Connector 303">
                <a:extLst>
                  <a:ext uri="{FF2B5EF4-FFF2-40B4-BE49-F238E27FC236}">
                    <a16:creationId xmlns:a16="http://schemas.microsoft.com/office/drawing/2014/main" id="{98D2948E-8BD7-294A-AABF-0B3CBB1D4F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9B95372F-C854-6541-913F-46502A3FBF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DCC82567-4BF8-504C-956B-E4FC7655B1C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FB13F0A2-5A07-E449-9C55-EEEE90635EC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8E5858A0-FE86-744C-B581-419C054B03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>
                <a:extLst>
                  <a:ext uri="{FF2B5EF4-FFF2-40B4-BE49-F238E27FC236}">
                    <a16:creationId xmlns:a16="http://schemas.microsoft.com/office/drawing/2014/main" id="{7B23294F-1A0A-1B45-A500-CD09CA03E0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8B63D9AA-1A50-6748-BDA9-2643B80F6F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BACD4AE2-1959-8943-ADA7-29A189EA96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6090BABE-8E76-1242-B0B2-4AA5626643E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655F4999-B1CB-274C-B909-2E4FB88195D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CA33F489-129A-094A-BA41-B5B5EC1DCF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C00EECD-55A0-EA45-89BA-45B16FF2CA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A51AB3B3-9533-4D44-9438-ED0CEF72B8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6714493E-9752-4048-B10B-E1003263D90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0BA4BEFF-7ADA-424F-B409-AD4AFCD6B95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ACBCB443-ADA9-484E-B3D8-B33CA7A0964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C21C6C8D-A7A7-1F42-8E6C-0BC3F67211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28B3192B-4B75-0444-A76E-85DC9CDCCC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79B87AA9-2C09-B94C-AEFF-B148F1BB31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2B2C25E5-D58A-3A4C-A73B-1617CE0D02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8A5FD173-9BAC-704F-9539-D70A61FE1AA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F591CCEF-C8B0-BD47-B0A9-7BBFE9C98E1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856FA6E7-4941-EB4C-BBCE-F38F18C9AF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0A74DA19-826F-584C-A41A-11F81DFC83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F5CDB9F0-E92D-8243-B2BE-E421A3F6B60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A572A396-A649-904A-AB1A-984F64FB67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DCC2F23C-AA38-7F40-B9F7-01A8AC49842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904308DA-5BC9-514C-A9E4-3108C4CB279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7CF03B14-8857-C349-A621-FC28DD0F199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5ACB90A6-CCDC-194B-A4CE-31A3D0B61C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639D03B4-D506-3A41-8A05-F28FFE46F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3B1D0CCB-3445-9742-B9E0-0DB3B8C1516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E78E3FA-A2A6-A34B-B4B0-9AE0C7D64A1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E43CD25C-1A4D-B64A-BC6E-0E6340BDACF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B8CB09EF-8124-6C43-B849-74F4B9B42A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50D532D2-F284-0149-B5DF-CA9766E6F5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BF111490-90C8-B04A-B077-90EF2FCE59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89CD168A-699C-114D-A485-C8912CA6B6CF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C1FFA603-7AC0-BB41-92BC-F2A07822E8F3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8088D125-0355-D84C-9392-E1D11FF24D41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8DF6C7FC-D6BC-F649-90FE-227D5FE0BAA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6C00FB0C-17ED-2B45-97EA-B0650303F94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C50A1E23-F6D1-4B4A-B41E-0B660ADBB3E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0451CD7-96B8-EA46-90AD-E648B44263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8352F300-E4E1-1C4B-8F75-B75DEE8D28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AC782553-BF04-7549-AC5E-E2F6D646005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98AE3FD9-F564-0B45-8674-8E2861340BCE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7CB9176C-BCCE-9846-9750-46CFCC5DF6F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925BE2FE-6931-2D41-B831-7190CB68149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0680EFFA-248F-174E-B262-5AA40386D45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889256F8-0F84-0149-93B9-E3CBE8999D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006CB583-A3A1-2741-83A8-EB5B373617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45605295-5B18-7D47-BA9F-A481365A09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07DE6945-A461-0642-ADEF-236F496F22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96F6AC3F-F6AD-7D44-BD84-90759B9FD01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0C709CA8-F825-814D-977D-F67619823CC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85ABB260-EA39-F045-9AD4-18E14A0F10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86976574-69DA-4949-840F-97824BA835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6C0B217E-C9CB-AD4F-A9BC-6A03BEF866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9F042C68-67A6-4145-A221-EA811A7724CF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648CE0F4-C460-2B4C-AC7A-9542FDFB6DA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C28FF1BB-812E-9049-997D-A8593888B06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51" name="Oval 250">
                <a:extLst>
                  <a:ext uri="{FF2B5EF4-FFF2-40B4-BE49-F238E27FC236}">
                    <a16:creationId xmlns:a16="http://schemas.microsoft.com/office/drawing/2014/main" id="{4BAA33A7-6114-724D-B1D7-706C0F22F47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FF94AC38-363B-2B41-AF17-CAD6F35DF6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63300B32-9B18-B742-A2FD-510425295B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9FAEE9C8-7635-F94E-B15F-56885DC4E3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410" name="Picture 409">
            <a:extLst>
              <a:ext uri="{FF2B5EF4-FFF2-40B4-BE49-F238E27FC236}">
                <a16:creationId xmlns:a16="http://schemas.microsoft.com/office/drawing/2014/main" id="{F868A40C-281C-D143-9911-3A86A61BA9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9990" y="12537567"/>
            <a:ext cx="15240000" cy="13169900"/>
          </a:xfrm>
          <a:prstGeom prst="rect">
            <a:avLst/>
          </a:prstGeom>
          <a:effectLst>
            <a:glow rad="101600">
              <a:schemeClr val="accent3">
                <a:satMod val="175000"/>
                <a:alpha val="40000"/>
              </a:schemeClr>
            </a:glow>
            <a:reflection stA="20000" endPos="65000" dist="50800" dir="5400000" sy="-100000" algn="bl" rotWithShape="0"/>
          </a:effectLst>
        </p:spPr>
      </p:pic>
      <p:grpSp>
        <p:nvGrpSpPr>
          <p:cNvPr id="411" name="Group 410">
            <a:extLst>
              <a:ext uri="{FF2B5EF4-FFF2-40B4-BE49-F238E27FC236}">
                <a16:creationId xmlns:a16="http://schemas.microsoft.com/office/drawing/2014/main" id="{96B98EDC-8A6C-6B49-85E6-8A2CD14565C7}"/>
              </a:ext>
            </a:extLst>
          </p:cNvPr>
          <p:cNvGrpSpPr/>
          <p:nvPr/>
        </p:nvGrpSpPr>
        <p:grpSpPr>
          <a:xfrm>
            <a:off x="7577695" y="10031731"/>
            <a:ext cx="14222378" cy="12680036"/>
            <a:chOff x="7272895" y="10320583"/>
            <a:chExt cx="14222378" cy="12680036"/>
          </a:xfrm>
        </p:grpSpPr>
        <p:pic>
          <p:nvPicPr>
            <p:cNvPr id="412" name="Picture 411">
              <a:extLst>
                <a:ext uri="{FF2B5EF4-FFF2-40B4-BE49-F238E27FC236}">
                  <a16:creationId xmlns:a16="http://schemas.microsoft.com/office/drawing/2014/main" id="{0E4F5039-AFA5-164A-A66B-AC0D87A769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07335-333B-3A48-BF2F-CA2983DA1DB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607" name="Oval 606">
                <a:extLst>
                  <a:ext uri="{FF2B5EF4-FFF2-40B4-BE49-F238E27FC236}">
                    <a16:creationId xmlns:a16="http://schemas.microsoft.com/office/drawing/2014/main" id="{1EC98633-1ED9-0C46-B1E6-AFA327AAAE4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08" name="Oval 607">
                <a:extLst>
                  <a:ext uri="{FF2B5EF4-FFF2-40B4-BE49-F238E27FC236}">
                    <a16:creationId xmlns:a16="http://schemas.microsoft.com/office/drawing/2014/main" id="{07DFFE83-1892-074C-AA29-CB47D21CA6F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09" name="Straight Connector 608">
                <a:extLst>
                  <a:ext uri="{FF2B5EF4-FFF2-40B4-BE49-F238E27FC236}">
                    <a16:creationId xmlns:a16="http://schemas.microsoft.com/office/drawing/2014/main" id="{2EC791FA-B608-9B41-8C94-65347004177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0" name="Straight Connector 609">
                <a:extLst>
                  <a:ext uri="{FF2B5EF4-FFF2-40B4-BE49-F238E27FC236}">
                    <a16:creationId xmlns:a16="http://schemas.microsoft.com/office/drawing/2014/main" id="{5DFC2355-DDEA-634B-BF66-09FF67987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1" name="Straight Connector 610">
                <a:extLst>
                  <a:ext uri="{FF2B5EF4-FFF2-40B4-BE49-F238E27FC236}">
                    <a16:creationId xmlns:a16="http://schemas.microsoft.com/office/drawing/2014/main" id="{C263A1E5-857C-9349-AE53-2411C82761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E3465364-4AB3-8F41-A235-39C5B905C0C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602" name="Oval 601">
                <a:extLst>
                  <a:ext uri="{FF2B5EF4-FFF2-40B4-BE49-F238E27FC236}">
                    <a16:creationId xmlns:a16="http://schemas.microsoft.com/office/drawing/2014/main" id="{931F1774-C227-CB4F-A37E-4F1C32B9D82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146843BC-3BF2-4F43-9A58-DEBA0EB8665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04" name="Straight Connector 603">
                <a:extLst>
                  <a:ext uri="{FF2B5EF4-FFF2-40B4-BE49-F238E27FC236}">
                    <a16:creationId xmlns:a16="http://schemas.microsoft.com/office/drawing/2014/main" id="{69FD4938-91D7-FC4C-B857-B3A8EFD3F0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5" name="Straight Connector 604">
                <a:extLst>
                  <a:ext uri="{FF2B5EF4-FFF2-40B4-BE49-F238E27FC236}">
                    <a16:creationId xmlns:a16="http://schemas.microsoft.com/office/drawing/2014/main" id="{1814E427-3D80-E647-A1CE-65AA9F1A42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6" name="Straight Connector 605">
                <a:extLst>
                  <a:ext uri="{FF2B5EF4-FFF2-40B4-BE49-F238E27FC236}">
                    <a16:creationId xmlns:a16="http://schemas.microsoft.com/office/drawing/2014/main" id="{072BFC3B-CAEC-2D40-B1B7-AC70E3C47B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569BBD9A-0BD4-CC4E-B9FD-56E79B1086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597" name="Oval 596">
                <a:extLst>
                  <a:ext uri="{FF2B5EF4-FFF2-40B4-BE49-F238E27FC236}">
                    <a16:creationId xmlns:a16="http://schemas.microsoft.com/office/drawing/2014/main" id="{1F54871A-F812-2D4B-B731-AE833B97F21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98" name="Oval 597">
                <a:extLst>
                  <a:ext uri="{FF2B5EF4-FFF2-40B4-BE49-F238E27FC236}">
                    <a16:creationId xmlns:a16="http://schemas.microsoft.com/office/drawing/2014/main" id="{B9F5B365-9F3E-254B-A6BA-5A24D73E2C9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C7C875B1-6CB6-CB4D-81C2-4D8E2CB239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0189C86-DD10-3E49-AF1E-FC58A4FB61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1" name="Straight Connector 600">
                <a:extLst>
                  <a:ext uri="{FF2B5EF4-FFF2-40B4-BE49-F238E27FC236}">
                    <a16:creationId xmlns:a16="http://schemas.microsoft.com/office/drawing/2014/main" id="{D45BD105-EADB-124A-B81E-9FF15FFAA26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1A05F175-5005-1140-9C01-CE931E9570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592" name="Oval 591">
                <a:extLst>
                  <a:ext uri="{FF2B5EF4-FFF2-40B4-BE49-F238E27FC236}">
                    <a16:creationId xmlns:a16="http://schemas.microsoft.com/office/drawing/2014/main" id="{C5B48AF4-ED78-6041-8993-D86F890ECC3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93" name="Oval 592">
                <a:extLst>
                  <a:ext uri="{FF2B5EF4-FFF2-40B4-BE49-F238E27FC236}">
                    <a16:creationId xmlns:a16="http://schemas.microsoft.com/office/drawing/2014/main" id="{08B6A47E-A825-9046-9934-7311B06753B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41938225-0930-E647-87F4-AC97C5C65A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8D666E15-A9A2-DC46-8ADD-90582B3B87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6" name="Straight Connector 595">
                <a:extLst>
                  <a:ext uri="{FF2B5EF4-FFF2-40B4-BE49-F238E27FC236}">
                    <a16:creationId xmlns:a16="http://schemas.microsoft.com/office/drawing/2014/main" id="{324FE97D-268F-7741-A111-D2D75BFA20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CEAD2F41-BDC0-E048-AA38-F5D6D22F663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7DB22B89-68A0-4247-A4FC-45EEF7602D1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88" name="Oval 587">
                <a:extLst>
                  <a:ext uri="{FF2B5EF4-FFF2-40B4-BE49-F238E27FC236}">
                    <a16:creationId xmlns:a16="http://schemas.microsoft.com/office/drawing/2014/main" id="{810F5239-2F3C-7D4F-A457-C6FE5D93C84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89" name="Straight Connector 588">
                <a:extLst>
                  <a:ext uri="{FF2B5EF4-FFF2-40B4-BE49-F238E27FC236}">
                    <a16:creationId xmlns:a16="http://schemas.microsoft.com/office/drawing/2014/main" id="{992EB157-A5F2-D04F-83CC-B50C615F9E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0" name="Straight Connector 589">
                <a:extLst>
                  <a:ext uri="{FF2B5EF4-FFF2-40B4-BE49-F238E27FC236}">
                    <a16:creationId xmlns:a16="http://schemas.microsoft.com/office/drawing/2014/main" id="{634954AB-58E0-794B-B3F9-7A4B65688E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21C28BC5-D41F-8C4F-99C4-BF3A887158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F8F89E0D-632B-764A-9E78-7D96840069D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582" name="Oval 581">
                <a:extLst>
                  <a:ext uri="{FF2B5EF4-FFF2-40B4-BE49-F238E27FC236}">
                    <a16:creationId xmlns:a16="http://schemas.microsoft.com/office/drawing/2014/main" id="{84B53191-930D-C04F-8F8D-803D44EEB8C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83" name="Oval 582">
                <a:extLst>
                  <a:ext uri="{FF2B5EF4-FFF2-40B4-BE49-F238E27FC236}">
                    <a16:creationId xmlns:a16="http://schemas.microsoft.com/office/drawing/2014/main" id="{638F2BE3-567E-CE4F-9A5C-E85D7010F31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84" name="Straight Connector 583">
                <a:extLst>
                  <a:ext uri="{FF2B5EF4-FFF2-40B4-BE49-F238E27FC236}">
                    <a16:creationId xmlns:a16="http://schemas.microsoft.com/office/drawing/2014/main" id="{7E35E44B-333E-2E43-9AE1-83181E72A8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5" name="Straight Connector 584">
                <a:extLst>
                  <a:ext uri="{FF2B5EF4-FFF2-40B4-BE49-F238E27FC236}">
                    <a16:creationId xmlns:a16="http://schemas.microsoft.com/office/drawing/2014/main" id="{9F99B39D-BCE9-5548-A58E-6F461824D7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6" name="Straight Connector 585">
                <a:extLst>
                  <a:ext uri="{FF2B5EF4-FFF2-40B4-BE49-F238E27FC236}">
                    <a16:creationId xmlns:a16="http://schemas.microsoft.com/office/drawing/2014/main" id="{4F5C29C9-BE36-8C4C-8601-86667B5604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2980E102-0326-9B41-9A76-91307C3CB3C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577" name="Oval 576">
                <a:extLst>
                  <a:ext uri="{FF2B5EF4-FFF2-40B4-BE49-F238E27FC236}">
                    <a16:creationId xmlns:a16="http://schemas.microsoft.com/office/drawing/2014/main" id="{8C7DDCD7-56E7-EC47-BAB5-8E6026DCE60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78" name="Oval 577">
                <a:extLst>
                  <a:ext uri="{FF2B5EF4-FFF2-40B4-BE49-F238E27FC236}">
                    <a16:creationId xmlns:a16="http://schemas.microsoft.com/office/drawing/2014/main" id="{6FCC7663-253C-224B-B927-D8FF2A1317E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79" name="Straight Connector 578">
                <a:extLst>
                  <a:ext uri="{FF2B5EF4-FFF2-40B4-BE49-F238E27FC236}">
                    <a16:creationId xmlns:a16="http://schemas.microsoft.com/office/drawing/2014/main" id="{43E1FF3A-0E91-184D-B144-2E7BF75B36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0" name="Straight Connector 579">
                <a:extLst>
                  <a:ext uri="{FF2B5EF4-FFF2-40B4-BE49-F238E27FC236}">
                    <a16:creationId xmlns:a16="http://schemas.microsoft.com/office/drawing/2014/main" id="{0E7F3054-2324-7B4D-963D-23FE003A66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1" name="Straight Connector 580">
                <a:extLst>
                  <a:ext uri="{FF2B5EF4-FFF2-40B4-BE49-F238E27FC236}">
                    <a16:creationId xmlns:a16="http://schemas.microsoft.com/office/drawing/2014/main" id="{5D13E8EB-5507-0947-83E8-7EC372E475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" name="Group 419">
              <a:extLst>
                <a:ext uri="{FF2B5EF4-FFF2-40B4-BE49-F238E27FC236}">
                  <a16:creationId xmlns:a16="http://schemas.microsoft.com/office/drawing/2014/main" id="{391980DA-35A1-6949-8849-873A51614B7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572" name="Oval 571">
                <a:extLst>
                  <a:ext uri="{FF2B5EF4-FFF2-40B4-BE49-F238E27FC236}">
                    <a16:creationId xmlns:a16="http://schemas.microsoft.com/office/drawing/2014/main" id="{28624318-5615-844A-A65B-A62B839B1FF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73" name="Oval 572">
                <a:extLst>
                  <a:ext uri="{FF2B5EF4-FFF2-40B4-BE49-F238E27FC236}">
                    <a16:creationId xmlns:a16="http://schemas.microsoft.com/office/drawing/2014/main" id="{E5A1F396-2D10-614E-A829-80B8CDC63B3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E9C4F2D6-DCAA-0C4B-AA29-8051E75472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5" name="Straight Connector 574">
                <a:extLst>
                  <a:ext uri="{FF2B5EF4-FFF2-40B4-BE49-F238E27FC236}">
                    <a16:creationId xmlns:a16="http://schemas.microsoft.com/office/drawing/2014/main" id="{B77766EA-A7FB-DE4B-A1EA-7423231E77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6" name="Straight Connector 575">
                <a:extLst>
                  <a:ext uri="{FF2B5EF4-FFF2-40B4-BE49-F238E27FC236}">
                    <a16:creationId xmlns:a16="http://schemas.microsoft.com/office/drawing/2014/main" id="{95459A49-6EF5-7A42-987B-3A55F59230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D3FC9EAA-601F-A144-AF8C-D6C523CE70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567" name="Oval 566">
                <a:extLst>
                  <a:ext uri="{FF2B5EF4-FFF2-40B4-BE49-F238E27FC236}">
                    <a16:creationId xmlns:a16="http://schemas.microsoft.com/office/drawing/2014/main" id="{F4730B29-006D-7844-A373-F8708935AC8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2DB44A1F-6179-C547-A788-2FF8C96CF29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F1BAD28F-A30A-ED41-8D0F-9173C99428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BFCA263C-F5C2-564E-88C1-D11DA47D65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1" name="Straight Connector 570">
                <a:extLst>
                  <a:ext uri="{FF2B5EF4-FFF2-40B4-BE49-F238E27FC236}">
                    <a16:creationId xmlns:a16="http://schemas.microsoft.com/office/drawing/2014/main" id="{58C1D434-5F23-AF4C-B52F-C8FB780F0C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2" name="TextBox 421">
              <a:extLst>
                <a:ext uri="{FF2B5EF4-FFF2-40B4-BE49-F238E27FC236}">
                  <a16:creationId xmlns:a16="http://schemas.microsoft.com/office/drawing/2014/main" id="{F61896A3-A952-2041-8210-64B396A83E4F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23" name="TextBox 422">
              <a:extLst>
                <a:ext uri="{FF2B5EF4-FFF2-40B4-BE49-F238E27FC236}">
                  <a16:creationId xmlns:a16="http://schemas.microsoft.com/office/drawing/2014/main" id="{E215C050-7E5F-F54E-A9E9-C8BFC9064DCE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21FBB7C8-9182-F441-9500-B4239C0F57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562" name="Oval 561">
                <a:extLst>
                  <a:ext uri="{FF2B5EF4-FFF2-40B4-BE49-F238E27FC236}">
                    <a16:creationId xmlns:a16="http://schemas.microsoft.com/office/drawing/2014/main" id="{7CD67695-9EBD-E74F-9897-3FF752BC8CA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EDE00EB4-2C50-CF4F-914D-F5C020965E5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569379A0-EE9F-0142-B5AD-39543C8C38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44EE5257-29B4-6E4C-848E-D25C82E776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493F1700-BB3F-6E43-96AB-3B17E6819D7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1FD45DDF-66E3-AA45-B49F-8E7225EA42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557" name="Oval 556">
                <a:extLst>
                  <a:ext uri="{FF2B5EF4-FFF2-40B4-BE49-F238E27FC236}">
                    <a16:creationId xmlns:a16="http://schemas.microsoft.com/office/drawing/2014/main" id="{98AFDC64-51D7-4C41-87DB-0393E2BF593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DA60781A-A41A-B549-8B33-567E6796B13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59" name="Straight Connector 558">
                <a:extLst>
                  <a:ext uri="{FF2B5EF4-FFF2-40B4-BE49-F238E27FC236}">
                    <a16:creationId xmlns:a16="http://schemas.microsoft.com/office/drawing/2014/main" id="{5E73768A-BA03-7949-9725-F55FF8E98C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Straight Connector 559">
                <a:extLst>
                  <a:ext uri="{FF2B5EF4-FFF2-40B4-BE49-F238E27FC236}">
                    <a16:creationId xmlns:a16="http://schemas.microsoft.com/office/drawing/2014/main" id="{4E859E0A-824F-9847-B033-70F4FF8A9D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Straight Connector 560">
                <a:extLst>
                  <a:ext uri="{FF2B5EF4-FFF2-40B4-BE49-F238E27FC236}">
                    <a16:creationId xmlns:a16="http://schemas.microsoft.com/office/drawing/2014/main" id="{BF15100E-EF8E-D54B-86A5-D82DFBFEB3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6" name="Group 425">
              <a:extLst>
                <a:ext uri="{FF2B5EF4-FFF2-40B4-BE49-F238E27FC236}">
                  <a16:creationId xmlns:a16="http://schemas.microsoft.com/office/drawing/2014/main" id="{682F98F3-3226-9149-964E-5A07C060D55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552" name="Oval 551">
                <a:extLst>
                  <a:ext uri="{FF2B5EF4-FFF2-40B4-BE49-F238E27FC236}">
                    <a16:creationId xmlns:a16="http://schemas.microsoft.com/office/drawing/2014/main" id="{7F8027B8-E077-A146-B8EF-68C09AE698A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DAC3D9F6-29F6-CB4D-8DDE-58491BB0033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54" name="Straight Connector 553">
                <a:extLst>
                  <a:ext uri="{FF2B5EF4-FFF2-40B4-BE49-F238E27FC236}">
                    <a16:creationId xmlns:a16="http://schemas.microsoft.com/office/drawing/2014/main" id="{9A6A69BF-31E4-9D4A-B652-8F379359724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5" name="Straight Connector 554">
                <a:extLst>
                  <a:ext uri="{FF2B5EF4-FFF2-40B4-BE49-F238E27FC236}">
                    <a16:creationId xmlns:a16="http://schemas.microsoft.com/office/drawing/2014/main" id="{E21FCE32-8BEC-DB43-87B8-4AEC834692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6" name="Straight Connector 555">
                <a:extLst>
                  <a:ext uri="{FF2B5EF4-FFF2-40B4-BE49-F238E27FC236}">
                    <a16:creationId xmlns:a16="http://schemas.microsoft.com/office/drawing/2014/main" id="{161AE83C-21F1-8740-A329-E126762A82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3DB58A29-1581-8149-AA10-DF6975D90CA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547" name="Oval 546">
                <a:extLst>
                  <a:ext uri="{FF2B5EF4-FFF2-40B4-BE49-F238E27FC236}">
                    <a16:creationId xmlns:a16="http://schemas.microsoft.com/office/drawing/2014/main" id="{8FE83E05-B3F9-F84B-BB87-F78720A541F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FAD81A0B-403B-2147-8273-B4A2BF5B9478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49" name="Straight Connector 548">
                <a:extLst>
                  <a:ext uri="{FF2B5EF4-FFF2-40B4-BE49-F238E27FC236}">
                    <a16:creationId xmlns:a16="http://schemas.microsoft.com/office/drawing/2014/main" id="{B4460D6F-0A1B-5247-90FF-E17935952C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0" name="Straight Connector 549">
                <a:extLst>
                  <a:ext uri="{FF2B5EF4-FFF2-40B4-BE49-F238E27FC236}">
                    <a16:creationId xmlns:a16="http://schemas.microsoft.com/office/drawing/2014/main" id="{8046434F-8C14-B241-8D53-35C4293A49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1" name="Straight Connector 550">
                <a:extLst>
                  <a:ext uri="{FF2B5EF4-FFF2-40B4-BE49-F238E27FC236}">
                    <a16:creationId xmlns:a16="http://schemas.microsoft.com/office/drawing/2014/main" id="{8F64629C-EFCF-8840-A364-2F5DD3BF5A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36A45C91-A69B-7E4E-9688-15CCC30D1F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542" name="Oval 541">
                <a:extLst>
                  <a:ext uri="{FF2B5EF4-FFF2-40B4-BE49-F238E27FC236}">
                    <a16:creationId xmlns:a16="http://schemas.microsoft.com/office/drawing/2014/main" id="{C61F3816-D2CE-C549-AD5A-E5941348E3E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E73F05C7-CF85-1348-B6A1-4F24A9F5A2A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44" name="Straight Connector 543">
                <a:extLst>
                  <a:ext uri="{FF2B5EF4-FFF2-40B4-BE49-F238E27FC236}">
                    <a16:creationId xmlns:a16="http://schemas.microsoft.com/office/drawing/2014/main" id="{F145AA98-FF24-CC45-93C4-96661B8451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5" name="Straight Connector 544">
                <a:extLst>
                  <a:ext uri="{FF2B5EF4-FFF2-40B4-BE49-F238E27FC236}">
                    <a16:creationId xmlns:a16="http://schemas.microsoft.com/office/drawing/2014/main" id="{1D12C939-A22D-644A-8292-635A5C7F1D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6" name="Straight Connector 545">
                <a:extLst>
                  <a:ext uri="{FF2B5EF4-FFF2-40B4-BE49-F238E27FC236}">
                    <a16:creationId xmlns:a16="http://schemas.microsoft.com/office/drawing/2014/main" id="{5109C499-D536-F242-813D-1209AC4606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8B0D1C11-13EE-2F4B-A597-AB228B00673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537" name="Oval 536">
                <a:extLst>
                  <a:ext uri="{FF2B5EF4-FFF2-40B4-BE49-F238E27FC236}">
                    <a16:creationId xmlns:a16="http://schemas.microsoft.com/office/drawing/2014/main" id="{7135B684-1E2E-A944-89D9-C90EDC94C80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38" name="Oval 537">
                <a:extLst>
                  <a:ext uri="{FF2B5EF4-FFF2-40B4-BE49-F238E27FC236}">
                    <a16:creationId xmlns:a16="http://schemas.microsoft.com/office/drawing/2014/main" id="{194B9409-02B5-BD4B-8672-6DD476EC196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39" name="Straight Connector 538">
                <a:extLst>
                  <a:ext uri="{FF2B5EF4-FFF2-40B4-BE49-F238E27FC236}">
                    <a16:creationId xmlns:a16="http://schemas.microsoft.com/office/drawing/2014/main" id="{CE9F6517-3E8F-8B4B-BC66-D58D324A29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0" name="Straight Connector 539">
                <a:extLst>
                  <a:ext uri="{FF2B5EF4-FFF2-40B4-BE49-F238E27FC236}">
                    <a16:creationId xmlns:a16="http://schemas.microsoft.com/office/drawing/2014/main" id="{28D2D6DC-87C4-2948-A18C-C00C8016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1" name="Straight Connector 540">
                <a:extLst>
                  <a:ext uri="{FF2B5EF4-FFF2-40B4-BE49-F238E27FC236}">
                    <a16:creationId xmlns:a16="http://schemas.microsoft.com/office/drawing/2014/main" id="{3310512E-9D66-2345-9678-F40EB330E2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209064A3-80EC-114D-A725-F331F34D122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532" name="Oval 531">
                <a:extLst>
                  <a:ext uri="{FF2B5EF4-FFF2-40B4-BE49-F238E27FC236}">
                    <a16:creationId xmlns:a16="http://schemas.microsoft.com/office/drawing/2014/main" id="{7AA5A128-2B05-DF47-AF43-4D761731A4E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33" name="Oval 532">
                <a:extLst>
                  <a:ext uri="{FF2B5EF4-FFF2-40B4-BE49-F238E27FC236}">
                    <a16:creationId xmlns:a16="http://schemas.microsoft.com/office/drawing/2014/main" id="{A3D46475-0896-1F42-8177-2003632A5A7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34" name="Straight Connector 533">
                <a:extLst>
                  <a:ext uri="{FF2B5EF4-FFF2-40B4-BE49-F238E27FC236}">
                    <a16:creationId xmlns:a16="http://schemas.microsoft.com/office/drawing/2014/main" id="{BD00A86C-F435-614F-A3CE-15AFC42EAF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5" name="Straight Connector 534">
                <a:extLst>
                  <a:ext uri="{FF2B5EF4-FFF2-40B4-BE49-F238E27FC236}">
                    <a16:creationId xmlns:a16="http://schemas.microsoft.com/office/drawing/2014/main" id="{3C9FED39-17EC-334D-A57D-4C6987E15D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6" name="Straight Connector 535">
                <a:extLst>
                  <a:ext uri="{FF2B5EF4-FFF2-40B4-BE49-F238E27FC236}">
                    <a16:creationId xmlns:a16="http://schemas.microsoft.com/office/drawing/2014/main" id="{29706514-8F12-1C48-8AD4-57D10A7FC2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1" name="Group 430">
              <a:extLst>
                <a:ext uri="{FF2B5EF4-FFF2-40B4-BE49-F238E27FC236}">
                  <a16:creationId xmlns:a16="http://schemas.microsoft.com/office/drawing/2014/main" id="{3D0DDA6A-341B-EE41-B190-05CCA541FBC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527" name="Oval 526">
                <a:extLst>
                  <a:ext uri="{FF2B5EF4-FFF2-40B4-BE49-F238E27FC236}">
                    <a16:creationId xmlns:a16="http://schemas.microsoft.com/office/drawing/2014/main" id="{0097AD6A-BB66-694A-A756-54453A84F00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28" name="Oval 527">
                <a:extLst>
                  <a:ext uri="{FF2B5EF4-FFF2-40B4-BE49-F238E27FC236}">
                    <a16:creationId xmlns:a16="http://schemas.microsoft.com/office/drawing/2014/main" id="{A7022900-E4B3-A04E-BE07-9A67940ABB7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29" name="Straight Connector 528">
                <a:extLst>
                  <a:ext uri="{FF2B5EF4-FFF2-40B4-BE49-F238E27FC236}">
                    <a16:creationId xmlns:a16="http://schemas.microsoft.com/office/drawing/2014/main" id="{2E374F50-3E52-3F4F-90A8-189CEA9186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0" name="Straight Connector 529">
                <a:extLst>
                  <a:ext uri="{FF2B5EF4-FFF2-40B4-BE49-F238E27FC236}">
                    <a16:creationId xmlns:a16="http://schemas.microsoft.com/office/drawing/2014/main" id="{118DFDDA-1B0D-364F-9E0E-97E1B3C9CF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1" name="Straight Connector 530">
                <a:extLst>
                  <a:ext uri="{FF2B5EF4-FFF2-40B4-BE49-F238E27FC236}">
                    <a16:creationId xmlns:a16="http://schemas.microsoft.com/office/drawing/2014/main" id="{A650E9E1-B276-BF49-B8FC-53B9DFFF71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2" name="Group 431">
              <a:extLst>
                <a:ext uri="{FF2B5EF4-FFF2-40B4-BE49-F238E27FC236}">
                  <a16:creationId xmlns:a16="http://schemas.microsoft.com/office/drawing/2014/main" id="{7EC09470-DB66-C941-B8D7-8CBD061D5D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9E4FCB8E-3E69-5D4A-8EF1-2307FF89A7C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23" name="Oval 522">
                <a:extLst>
                  <a:ext uri="{FF2B5EF4-FFF2-40B4-BE49-F238E27FC236}">
                    <a16:creationId xmlns:a16="http://schemas.microsoft.com/office/drawing/2014/main" id="{8B8B25DE-0127-3B4C-90CA-B0BD6F0D2C45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24" name="Straight Connector 523">
                <a:extLst>
                  <a:ext uri="{FF2B5EF4-FFF2-40B4-BE49-F238E27FC236}">
                    <a16:creationId xmlns:a16="http://schemas.microsoft.com/office/drawing/2014/main" id="{966253AB-DB7D-AF43-B7EE-2EA9DBE2B72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2FCE8B52-C532-554E-A1F3-31BF4B1EA1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B1B538F5-5294-7F40-8D10-32B3C66A40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3" name="Group 432">
              <a:extLst>
                <a:ext uri="{FF2B5EF4-FFF2-40B4-BE49-F238E27FC236}">
                  <a16:creationId xmlns:a16="http://schemas.microsoft.com/office/drawing/2014/main" id="{12FAF379-9828-0547-B04D-0F5549384F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DAAB1B7-3173-E043-91E8-4A76C0A3ABA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18" name="Oval 517">
                <a:extLst>
                  <a:ext uri="{FF2B5EF4-FFF2-40B4-BE49-F238E27FC236}">
                    <a16:creationId xmlns:a16="http://schemas.microsoft.com/office/drawing/2014/main" id="{79EA17CE-9A3A-3F40-AC4B-3261031B494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19" name="Straight Connector 518">
                <a:extLst>
                  <a:ext uri="{FF2B5EF4-FFF2-40B4-BE49-F238E27FC236}">
                    <a16:creationId xmlns:a16="http://schemas.microsoft.com/office/drawing/2014/main" id="{CD06EFFA-609C-974B-BABF-E2C7DC0006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" name="Straight Connector 519">
                <a:extLst>
                  <a:ext uri="{FF2B5EF4-FFF2-40B4-BE49-F238E27FC236}">
                    <a16:creationId xmlns:a16="http://schemas.microsoft.com/office/drawing/2014/main" id="{F9D85602-C51E-3A4A-B650-E33D1754F5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638E3880-8966-E242-8E1E-27B17464C8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4" name="Group 433">
              <a:extLst>
                <a:ext uri="{FF2B5EF4-FFF2-40B4-BE49-F238E27FC236}">
                  <a16:creationId xmlns:a16="http://schemas.microsoft.com/office/drawing/2014/main" id="{65CC17F8-CA18-864A-9D42-283EDD764F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512" name="Oval 511">
                <a:extLst>
                  <a:ext uri="{FF2B5EF4-FFF2-40B4-BE49-F238E27FC236}">
                    <a16:creationId xmlns:a16="http://schemas.microsoft.com/office/drawing/2014/main" id="{26B86461-D43A-8F43-95DD-ED7DAE884ED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13" name="Oval 512">
                <a:extLst>
                  <a:ext uri="{FF2B5EF4-FFF2-40B4-BE49-F238E27FC236}">
                    <a16:creationId xmlns:a16="http://schemas.microsoft.com/office/drawing/2014/main" id="{92C40F77-52D9-F540-BAA9-B4B8DA9EB09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14" name="Straight Connector 513">
                <a:extLst>
                  <a:ext uri="{FF2B5EF4-FFF2-40B4-BE49-F238E27FC236}">
                    <a16:creationId xmlns:a16="http://schemas.microsoft.com/office/drawing/2014/main" id="{1322D768-31E9-3F4A-9997-283E101877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5" name="Straight Connector 514">
                <a:extLst>
                  <a:ext uri="{FF2B5EF4-FFF2-40B4-BE49-F238E27FC236}">
                    <a16:creationId xmlns:a16="http://schemas.microsoft.com/office/drawing/2014/main" id="{3AB59A48-0F32-C542-AE68-40E2F863E6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6" name="Straight Connector 515">
                <a:extLst>
                  <a:ext uri="{FF2B5EF4-FFF2-40B4-BE49-F238E27FC236}">
                    <a16:creationId xmlns:a16="http://schemas.microsoft.com/office/drawing/2014/main" id="{4AAA4E5A-145D-3941-82AE-100A627B68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5" name="Group 434">
              <a:extLst>
                <a:ext uri="{FF2B5EF4-FFF2-40B4-BE49-F238E27FC236}">
                  <a16:creationId xmlns:a16="http://schemas.microsoft.com/office/drawing/2014/main" id="{38B32D26-5C1B-334B-AA09-966CADD40F7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507" name="Oval 506">
                <a:extLst>
                  <a:ext uri="{FF2B5EF4-FFF2-40B4-BE49-F238E27FC236}">
                    <a16:creationId xmlns:a16="http://schemas.microsoft.com/office/drawing/2014/main" id="{178E23D0-F778-344A-BFB4-06D8A85EE9E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08" name="Oval 507">
                <a:extLst>
                  <a:ext uri="{FF2B5EF4-FFF2-40B4-BE49-F238E27FC236}">
                    <a16:creationId xmlns:a16="http://schemas.microsoft.com/office/drawing/2014/main" id="{149F8272-F184-6841-BE54-3F6E70BE9F3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09" name="Straight Connector 508">
                <a:extLst>
                  <a:ext uri="{FF2B5EF4-FFF2-40B4-BE49-F238E27FC236}">
                    <a16:creationId xmlns:a16="http://schemas.microsoft.com/office/drawing/2014/main" id="{DFA0012B-83CD-A64E-A24E-0341679500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0" name="Straight Connector 509">
                <a:extLst>
                  <a:ext uri="{FF2B5EF4-FFF2-40B4-BE49-F238E27FC236}">
                    <a16:creationId xmlns:a16="http://schemas.microsoft.com/office/drawing/2014/main" id="{468C98E3-B145-C444-8B52-E8F7F96C3AA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1" name="Straight Connector 510">
                <a:extLst>
                  <a:ext uri="{FF2B5EF4-FFF2-40B4-BE49-F238E27FC236}">
                    <a16:creationId xmlns:a16="http://schemas.microsoft.com/office/drawing/2014/main" id="{6074E413-AECD-4045-A927-CF02DEC009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784A8753-07A4-1748-B167-BF94FAF4AEF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502" name="Oval 501">
                <a:extLst>
                  <a:ext uri="{FF2B5EF4-FFF2-40B4-BE49-F238E27FC236}">
                    <a16:creationId xmlns:a16="http://schemas.microsoft.com/office/drawing/2014/main" id="{7B37DE6E-3471-C149-9EBC-C55D537C1C4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83D49F68-BF20-4E45-A9B9-046A8E3B40A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72C6C0AB-B4B1-0A4E-BA06-BE7BDA26FA1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5" name="Straight Connector 504">
                <a:extLst>
                  <a:ext uri="{FF2B5EF4-FFF2-40B4-BE49-F238E27FC236}">
                    <a16:creationId xmlns:a16="http://schemas.microsoft.com/office/drawing/2014/main" id="{8B7EA127-9967-3149-B011-08973AD960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CA5063A1-0C9D-B64A-901C-03C7A2E5170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4256CB9A-E943-3546-93D8-155B6C74A7B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ED7F4595-D478-1549-8A22-09CED1D60FB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98" name="Oval 497">
                <a:extLst>
                  <a:ext uri="{FF2B5EF4-FFF2-40B4-BE49-F238E27FC236}">
                    <a16:creationId xmlns:a16="http://schemas.microsoft.com/office/drawing/2014/main" id="{E94F3572-81EA-8B49-8E17-7C202E197CD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05A6A55E-215F-0A47-BB82-AB21763F43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0" name="Straight Connector 499">
                <a:extLst>
                  <a:ext uri="{FF2B5EF4-FFF2-40B4-BE49-F238E27FC236}">
                    <a16:creationId xmlns:a16="http://schemas.microsoft.com/office/drawing/2014/main" id="{5E8DF013-4685-8149-913B-F127292C1E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1" name="Straight Connector 500">
                <a:extLst>
                  <a:ext uri="{FF2B5EF4-FFF2-40B4-BE49-F238E27FC236}">
                    <a16:creationId xmlns:a16="http://schemas.microsoft.com/office/drawing/2014/main" id="{C3A9A327-586E-084D-83E0-E9E861E8C9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4F283215-36FF-CE40-A9C3-7C0C45A118A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492" name="Oval 491">
                <a:extLst>
                  <a:ext uri="{FF2B5EF4-FFF2-40B4-BE49-F238E27FC236}">
                    <a16:creationId xmlns:a16="http://schemas.microsoft.com/office/drawing/2014/main" id="{A91C6768-674C-6F43-8FCF-D9C38275F72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93" name="Oval 492">
                <a:extLst>
                  <a:ext uri="{FF2B5EF4-FFF2-40B4-BE49-F238E27FC236}">
                    <a16:creationId xmlns:a16="http://schemas.microsoft.com/office/drawing/2014/main" id="{A7DA624B-BF8B-0940-8180-CB030D8681A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94" name="Straight Connector 493">
                <a:extLst>
                  <a:ext uri="{FF2B5EF4-FFF2-40B4-BE49-F238E27FC236}">
                    <a16:creationId xmlns:a16="http://schemas.microsoft.com/office/drawing/2014/main" id="{AE29DECA-F38A-EC42-AC5E-B0F811C30B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5" name="Straight Connector 494">
                <a:extLst>
                  <a:ext uri="{FF2B5EF4-FFF2-40B4-BE49-F238E27FC236}">
                    <a16:creationId xmlns:a16="http://schemas.microsoft.com/office/drawing/2014/main" id="{626A2842-3040-F14E-889D-31CA775001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C7A369EB-C79A-9D48-9B31-E91370E7BA7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387A2106-9BF0-E949-9802-27B45035E0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487" name="Oval 486">
                <a:extLst>
                  <a:ext uri="{FF2B5EF4-FFF2-40B4-BE49-F238E27FC236}">
                    <a16:creationId xmlns:a16="http://schemas.microsoft.com/office/drawing/2014/main" id="{15A8BFB8-78B8-D94C-ADB8-3A19DF6A7E2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99D40514-4386-434A-B54A-3E983A50B03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F600BAD8-7B9B-3242-BFED-F546918D5A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A9A48377-BD85-9942-BD87-A44973CD6D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1A26A9F7-0EF9-BC45-BBF1-5B8E2394B8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" name="Group 439">
              <a:extLst>
                <a:ext uri="{FF2B5EF4-FFF2-40B4-BE49-F238E27FC236}">
                  <a16:creationId xmlns:a16="http://schemas.microsoft.com/office/drawing/2014/main" id="{FCC85244-801D-C34B-933E-EF144842D7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29991DB0-4C38-154F-A6B6-3A3311420F1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82569AB4-93FE-0F47-94BF-12BAFF8D405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BBDDAE7E-A9DC-8F4D-B123-31E8B5C07C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C37B7926-6555-D140-8E67-D749A89070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FD8C64DE-E8DE-334D-A1E4-A859FAF56C1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65D9A2BB-61F4-ED48-BBE5-1CA54A36D0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477" name="Oval 476">
                <a:extLst>
                  <a:ext uri="{FF2B5EF4-FFF2-40B4-BE49-F238E27FC236}">
                    <a16:creationId xmlns:a16="http://schemas.microsoft.com/office/drawing/2014/main" id="{3966B511-B1D7-1F47-9036-553077C2659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C79D53C8-162F-654F-B21C-EA08E8EA2F7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C1F22C67-3145-4845-8BF3-AD14EA3395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5C707B5F-ED59-CC44-BFAE-56626761E0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E4081260-1AF9-054E-A8C4-6417E3CB9A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id="{E472E22D-FC1E-6048-94BC-0D0ECAFF66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472" name="Oval 471">
                <a:extLst>
                  <a:ext uri="{FF2B5EF4-FFF2-40B4-BE49-F238E27FC236}">
                    <a16:creationId xmlns:a16="http://schemas.microsoft.com/office/drawing/2014/main" id="{F9F454F8-85AE-C348-BF3B-B6DD32E68EE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AD91A6B4-A8A2-6D49-ABDF-09796BBD112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8EAA7718-E205-674A-8091-C2A727EA21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7A71E738-C76D-D147-8729-65B12B76F0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6" name="Straight Connector 475">
                <a:extLst>
                  <a:ext uri="{FF2B5EF4-FFF2-40B4-BE49-F238E27FC236}">
                    <a16:creationId xmlns:a16="http://schemas.microsoft.com/office/drawing/2014/main" id="{36817DEB-7449-6F4E-A16E-A707BC0560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3" name="TextBox 442">
              <a:extLst>
                <a:ext uri="{FF2B5EF4-FFF2-40B4-BE49-F238E27FC236}">
                  <a16:creationId xmlns:a16="http://schemas.microsoft.com/office/drawing/2014/main" id="{CDCB236F-A963-5D44-8002-290F11ABC975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44" name="TextBox 443">
              <a:extLst>
                <a:ext uri="{FF2B5EF4-FFF2-40B4-BE49-F238E27FC236}">
                  <a16:creationId xmlns:a16="http://schemas.microsoft.com/office/drawing/2014/main" id="{61D9E533-1EDB-3945-B64A-AD6ABC4E72D6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45" name="TextBox 444">
              <a:extLst>
                <a:ext uri="{FF2B5EF4-FFF2-40B4-BE49-F238E27FC236}">
                  <a16:creationId xmlns:a16="http://schemas.microsoft.com/office/drawing/2014/main" id="{8DEB025A-6FEC-EC4B-A2F9-A07DE2ACADD5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FC862529-F543-1D4A-AFEB-5F15E89D7E8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6333E8CA-4728-7F48-A0BD-C73C26BEC79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68" name="Oval 467">
                <a:extLst>
                  <a:ext uri="{FF2B5EF4-FFF2-40B4-BE49-F238E27FC236}">
                    <a16:creationId xmlns:a16="http://schemas.microsoft.com/office/drawing/2014/main" id="{36367A1E-4F27-4B4F-B78E-039F8E564C5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502B92AC-FFBE-554B-B0AF-02AE5647297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767805BA-30A5-F247-BC67-758A8C276B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1" name="Straight Connector 470">
                <a:extLst>
                  <a:ext uri="{FF2B5EF4-FFF2-40B4-BE49-F238E27FC236}">
                    <a16:creationId xmlns:a16="http://schemas.microsoft.com/office/drawing/2014/main" id="{F93C5355-1397-9F40-A3FE-8CEB7C532A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7" name="TextBox 446">
              <a:extLst>
                <a:ext uri="{FF2B5EF4-FFF2-40B4-BE49-F238E27FC236}">
                  <a16:creationId xmlns:a16="http://schemas.microsoft.com/office/drawing/2014/main" id="{F014B74C-3205-E644-AB87-E80DCC2AED41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099D207-75FC-B64F-AE22-E5C83F72D78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6AF37203-CE6A-D249-97F3-C12457702E5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63" name="Oval 462">
                <a:extLst>
                  <a:ext uri="{FF2B5EF4-FFF2-40B4-BE49-F238E27FC236}">
                    <a16:creationId xmlns:a16="http://schemas.microsoft.com/office/drawing/2014/main" id="{A722A263-4129-7546-A2E1-7C02F3EE666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64" name="Straight Connector 463">
                <a:extLst>
                  <a:ext uri="{FF2B5EF4-FFF2-40B4-BE49-F238E27FC236}">
                    <a16:creationId xmlns:a16="http://schemas.microsoft.com/office/drawing/2014/main" id="{6FD8D5CB-3DFD-F644-B1B1-C51C962F7E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5" name="Straight Connector 464">
                <a:extLst>
                  <a:ext uri="{FF2B5EF4-FFF2-40B4-BE49-F238E27FC236}">
                    <a16:creationId xmlns:a16="http://schemas.microsoft.com/office/drawing/2014/main" id="{96B97F00-A18D-BC4D-BB89-FA95AF3124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6" name="Straight Connector 465">
                <a:extLst>
                  <a:ext uri="{FF2B5EF4-FFF2-40B4-BE49-F238E27FC236}">
                    <a16:creationId xmlns:a16="http://schemas.microsoft.com/office/drawing/2014/main" id="{4E04FA7F-0666-D542-A09E-C0F3CCAEAA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1179052E-8060-A64E-9C46-40C00624B11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F7F555D5-9528-0649-A8EB-65C26A05E72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58" name="Oval 457">
                <a:extLst>
                  <a:ext uri="{FF2B5EF4-FFF2-40B4-BE49-F238E27FC236}">
                    <a16:creationId xmlns:a16="http://schemas.microsoft.com/office/drawing/2014/main" id="{507737BD-C51C-5443-9BCD-5533B16F7E0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085DA173-D63D-3149-B151-822F33B46F8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47DC405-DF67-2E4A-B388-B4844A0039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139D1546-C94A-CD4D-A42F-7B18E48C75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0" name="TextBox 449">
              <a:extLst>
                <a:ext uri="{FF2B5EF4-FFF2-40B4-BE49-F238E27FC236}">
                  <a16:creationId xmlns:a16="http://schemas.microsoft.com/office/drawing/2014/main" id="{C32CB381-55F1-294A-B798-EE5C568C3E03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E9B7793C-0CD0-704D-8B95-18A846981E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FDD6A8D-871D-F44A-9021-B76C8E9E3CB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72860F1A-8D79-0345-9C54-7928E0548A5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AE27EC7A-FADA-E542-BDD2-62DB7EEB81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5FBAAB95-E2C8-6042-BE19-F53F4C2973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6B5BF645-C860-DB4A-9043-5DC01BBDE45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40E82DEA-0AEA-CE4B-8D87-9EA553DE80A7}"/>
              </a:ext>
            </a:extLst>
          </p:cNvPr>
          <p:cNvGrpSpPr/>
          <p:nvPr/>
        </p:nvGrpSpPr>
        <p:grpSpPr>
          <a:xfrm>
            <a:off x="7730095" y="10184131"/>
            <a:ext cx="14222378" cy="12680036"/>
            <a:chOff x="7272895" y="10320583"/>
            <a:chExt cx="14222378" cy="12680036"/>
          </a:xfrm>
        </p:grpSpPr>
        <p:pic>
          <p:nvPicPr>
            <p:cNvPr id="613" name="Picture 612">
              <a:extLst>
                <a:ext uri="{FF2B5EF4-FFF2-40B4-BE49-F238E27FC236}">
                  <a16:creationId xmlns:a16="http://schemas.microsoft.com/office/drawing/2014/main" id="{B7AEA5B0-7FD6-9743-9BAD-635C1D9B7AA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614" name="Group 613">
              <a:extLst>
                <a:ext uri="{FF2B5EF4-FFF2-40B4-BE49-F238E27FC236}">
                  <a16:creationId xmlns:a16="http://schemas.microsoft.com/office/drawing/2014/main" id="{C2F63756-1BDF-C449-8F67-81F9C43D925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808" name="Oval 807">
                <a:extLst>
                  <a:ext uri="{FF2B5EF4-FFF2-40B4-BE49-F238E27FC236}">
                    <a16:creationId xmlns:a16="http://schemas.microsoft.com/office/drawing/2014/main" id="{23904C92-1072-D140-86D4-9CB9BC79BD1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09" name="Oval 808">
                <a:extLst>
                  <a:ext uri="{FF2B5EF4-FFF2-40B4-BE49-F238E27FC236}">
                    <a16:creationId xmlns:a16="http://schemas.microsoft.com/office/drawing/2014/main" id="{73D67530-4BDD-3244-B0EE-A4844E735A0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10" name="Straight Connector 809">
                <a:extLst>
                  <a:ext uri="{FF2B5EF4-FFF2-40B4-BE49-F238E27FC236}">
                    <a16:creationId xmlns:a16="http://schemas.microsoft.com/office/drawing/2014/main" id="{42396348-0FDA-614F-AC38-16C287FC5D5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71797857-1A37-4248-8641-C1A3B9313C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2" name="Straight Connector 811">
                <a:extLst>
                  <a:ext uri="{FF2B5EF4-FFF2-40B4-BE49-F238E27FC236}">
                    <a16:creationId xmlns:a16="http://schemas.microsoft.com/office/drawing/2014/main" id="{0EF5FF88-466F-3A44-8C6C-273C54B247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3FC2B468-6C20-8F4E-9DAD-F3A3BC5062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803" name="Oval 802">
                <a:extLst>
                  <a:ext uri="{FF2B5EF4-FFF2-40B4-BE49-F238E27FC236}">
                    <a16:creationId xmlns:a16="http://schemas.microsoft.com/office/drawing/2014/main" id="{91801595-A7FE-2E44-AB68-62C3FEBF971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8521FE35-7570-2346-B137-799EADFFC38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05" name="Straight Connector 804">
                <a:extLst>
                  <a:ext uri="{FF2B5EF4-FFF2-40B4-BE49-F238E27FC236}">
                    <a16:creationId xmlns:a16="http://schemas.microsoft.com/office/drawing/2014/main" id="{F1C5172D-717D-9545-9F2C-4AED331DEE0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6" name="Straight Connector 805">
                <a:extLst>
                  <a:ext uri="{FF2B5EF4-FFF2-40B4-BE49-F238E27FC236}">
                    <a16:creationId xmlns:a16="http://schemas.microsoft.com/office/drawing/2014/main" id="{B62FA559-ABC1-0944-B384-B483D3B58B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7" name="Straight Connector 806">
                <a:extLst>
                  <a:ext uri="{FF2B5EF4-FFF2-40B4-BE49-F238E27FC236}">
                    <a16:creationId xmlns:a16="http://schemas.microsoft.com/office/drawing/2014/main" id="{E1EED58A-80CA-794D-85B3-19ED378100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6" name="Group 615">
              <a:extLst>
                <a:ext uri="{FF2B5EF4-FFF2-40B4-BE49-F238E27FC236}">
                  <a16:creationId xmlns:a16="http://schemas.microsoft.com/office/drawing/2014/main" id="{1ADA51F0-9372-F943-8FCA-E6382297AE9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798" name="Oval 797">
                <a:extLst>
                  <a:ext uri="{FF2B5EF4-FFF2-40B4-BE49-F238E27FC236}">
                    <a16:creationId xmlns:a16="http://schemas.microsoft.com/office/drawing/2014/main" id="{580B4C72-0540-544F-AD90-11AC743A000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99" name="Oval 798">
                <a:extLst>
                  <a:ext uri="{FF2B5EF4-FFF2-40B4-BE49-F238E27FC236}">
                    <a16:creationId xmlns:a16="http://schemas.microsoft.com/office/drawing/2014/main" id="{3C3B7189-1A06-E543-805C-7C4945D4E16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00" name="Straight Connector 799">
                <a:extLst>
                  <a:ext uri="{FF2B5EF4-FFF2-40B4-BE49-F238E27FC236}">
                    <a16:creationId xmlns:a16="http://schemas.microsoft.com/office/drawing/2014/main" id="{0110F456-BAF7-AB42-8618-0C3260B189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1" name="Straight Connector 800">
                <a:extLst>
                  <a:ext uri="{FF2B5EF4-FFF2-40B4-BE49-F238E27FC236}">
                    <a16:creationId xmlns:a16="http://schemas.microsoft.com/office/drawing/2014/main" id="{0C7855A7-F27C-B544-9DE0-0DC61FB4A2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1F1B5E01-D2AC-6644-BD61-C467E0DF546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35B8C9EA-FE09-AE49-95DA-FEBB4FA71F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793" name="Oval 792">
                <a:extLst>
                  <a:ext uri="{FF2B5EF4-FFF2-40B4-BE49-F238E27FC236}">
                    <a16:creationId xmlns:a16="http://schemas.microsoft.com/office/drawing/2014/main" id="{9B3A16BF-EE04-2748-B5D1-028F49156A1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94" name="Oval 793">
                <a:extLst>
                  <a:ext uri="{FF2B5EF4-FFF2-40B4-BE49-F238E27FC236}">
                    <a16:creationId xmlns:a16="http://schemas.microsoft.com/office/drawing/2014/main" id="{A14D5528-4D6A-D84B-BA93-501FBA536EF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95" name="Straight Connector 794">
                <a:extLst>
                  <a:ext uri="{FF2B5EF4-FFF2-40B4-BE49-F238E27FC236}">
                    <a16:creationId xmlns:a16="http://schemas.microsoft.com/office/drawing/2014/main" id="{2AECCF72-7490-9946-AF8A-AD50380453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Straight Connector 795">
                <a:extLst>
                  <a:ext uri="{FF2B5EF4-FFF2-40B4-BE49-F238E27FC236}">
                    <a16:creationId xmlns:a16="http://schemas.microsoft.com/office/drawing/2014/main" id="{D6BD7123-2625-3648-B1D8-2087682C82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7" name="Straight Connector 796">
                <a:extLst>
                  <a:ext uri="{FF2B5EF4-FFF2-40B4-BE49-F238E27FC236}">
                    <a16:creationId xmlns:a16="http://schemas.microsoft.com/office/drawing/2014/main" id="{9A07CCA7-8C49-F34F-BE62-F63B033C5E4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734ACE81-C061-E14F-BF0C-BF9B1DF813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788" name="Oval 787">
                <a:extLst>
                  <a:ext uri="{FF2B5EF4-FFF2-40B4-BE49-F238E27FC236}">
                    <a16:creationId xmlns:a16="http://schemas.microsoft.com/office/drawing/2014/main" id="{90547CBF-B3B6-4A4F-B801-A2CCDCB4ECA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89" name="Oval 788">
                <a:extLst>
                  <a:ext uri="{FF2B5EF4-FFF2-40B4-BE49-F238E27FC236}">
                    <a16:creationId xmlns:a16="http://schemas.microsoft.com/office/drawing/2014/main" id="{C887363A-98D4-D944-91CD-6831E36F1A4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8B998789-45AD-EF4C-8E35-56CAD534C8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C36392E2-0D5B-844E-A1A0-FCE6D9AC12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FD0D7575-F8A6-FA4B-84BC-8509E6BE674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9" name="Group 618">
              <a:extLst>
                <a:ext uri="{FF2B5EF4-FFF2-40B4-BE49-F238E27FC236}">
                  <a16:creationId xmlns:a16="http://schemas.microsoft.com/office/drawing/2014/main" id="{F587DE30-B3CF-D046-B727-F3AC7F11197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783" name="Oval 782">
                <a:extLst>
                  <a:ext uri="{FF2B5EF4-FFF2-40B4-BE49-F238E27FC236}">
                    <a16:creationId xmlns:a16="http://schemas.microsoft.com/office/drawing/2014/main" id="{FD2189A8-419E-C146-9A0E-E3221406EA4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84" name="Oval 783">
                <a:extLst>
                  <a:ext uri="{FF2B5EF4-FFF2-40B4-BE49-F238E27FC236}">
                    <a16:creationId xmlns:a16="http://schemas.microsoft.com/office/drawing/2014/main" id="{C4B13441-B78E-7B43-BBED-871A31A063F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85" name="Straight Connector 784">
                <a:extLst>
                  <a:ext uri="{FF2B5EF4-FFF2-40B4-BE49-F238E27FC236}">
                    <a16:creationId xmlns:a16="http://schemas.microsoft.com/office/drawing/2014/main" id="{C2F1497A-254F-B640-9A2E-1377E7A4C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6" name="Straight Connector 785">
                <a:extLst>
                  <a:ext uri="{FF2B5EF4-FFF2-40B4-BE49-F238E27FC236}">
                    <a16:creationId xmlns:a16="http://schemas.microsoft.com/office/drawing/2014/main" id="{37CC4E83-A9CB-3F4D-99FF-F0EE56753B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95EB2FBE-CB03-9A4D-9347-182EF86015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8A637008-070C-5542-91C3-85989EC9E4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778" name="Oval 777">
                <a:extLst>
                  <a:ext uri="{FF2B5EF4-FFF2-40B4-BE49-F238E27FC236}">
                    <a16:creationId xmlns:a16="http://schemas.microsoft.com/office/drawing/2014/main" id="{7DEB516F-8A61-3A44-B946-F40F820CBE9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79" name="Oval 778">
                <a:extLst>
                  <a:ext uri="{FF2B5EF4-FFF2-40B4-BE49-F238E27FC236}">
                    <a16:creationId xmlns:a16="http://schemas.microsoft.com/office/drawing/2014/main" id="{2DA81E3A-54D5-4448-B5D7-8E4C4F99B33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80" name="Straight Connector 779">
                <a:extLst>
                  <a:ext uri="{FF2B5EF4-FFF2-40B4-BE49-F238E27FC236}">
                    <a16:creationId xmlns:a16="http://schemas.microsoft.com/office/drawing/2014/main" id="{7E1DB269-E868-5149-B7D9-C0BD3E5225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1" name="Straight Connector 780">
                <a:extLst>
                  <a:ext uri="{FF2B5EF4-FFF2-40B4-BE49-F238E27FC236}">
                    <a16:creationId xmlns:a16="http://schemas.microsoft.com/office/drawing/2014/main" id="{F7AE879C-4FED-A647-A0B9-93EB0DB5AB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2" name="Straight Connector 781">
                <a:extLst>
                  <a:ext uri="{FF2B5EF4-FFF2-40B4-BE49-F238E27FC236}">
                    <a16:creationId xmlns:a16="http://schemas.microsoft.com/office/drawing/2014/main" id="{4FCA5D56-6767-D54D-A8F1-6B02EE83E0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1" name="Group 620">
              <a:extLst>
                <a:ext uri="{FF2B5EF4-FFF2-40B4-BE49-F238E27FC236}">
                  <a16:creationId xmlns:a16="http://schemas.microsoft.com/office/drawing/2014/main" id="{7030B91F-8E8F-BE47-9D99-6D2289F08E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773" name="Oval 772">
                <a:extLst>
                  <a:ext uri="{FF2B5EF4-FFF2-40B4-BE49-F238E27FC236}">
                    <a16:creationId xmlns:a16="http://schemas.microsoft.com/office/drawing/2014/main" id="{E6A8DE2A-4A10-F14B-ABBF-25D55C8E8AD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74" name="Oval 773">
                <a:extLst>
                  <a:ext uri="{FF2B5EF4-FFF2-40B4-BE49-F238E27FC236}">
                    <a16:creationId xmlns:a16="http://schemas.microsoft.com/office/drawing/2014/main" id="{91D3B900-9F94-6D4F-84C9-861C5CF67595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75" name="Straight Connector 774">
                <a:extLst>
                  <a:ext uri="{FF2B5EF4-FFF2-40B4-BE49-F238E27FC236}">
                    <a16:creationId xmlns:a16="http://schemas.microsoft.com/office/drawing/2014/main" id="{794178CC-54BA-7842-97EB-A87A56287E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6" name="Straight Connector 775">
                <a:extLst>
                  <a:ext uri="{FF2B5EF4-FFF2-40B4-BE49-F238E27FC236}">
                    <a16:creationId xmlns:a16="http://schemas.microsoft.com/office/drawing/2014/main" id="{AEA72BAC-6BC3-5645-84E1-040FCD376C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7" name="Straight Connector 776">
                <a:extLst>
                  <a:ext uri="{FF2B5EF4-FFF2-40B4-BE49-F238E27FC236}">
                    <a16:creationId xmlns:a16="http://schemas.microsoft.com/office/drawing/2014/main" id="{6731AB62-618B-B24F-A742-B008FDB053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2" name="Group 621">
              <a:extLst>
                <a:ext uri="{FF2B5EF4-FFF2-40B4-BE49-F238E27FC236}">
                  <a16:creationId xmlns:a16="http://schemas.microsoft.com/office/drawing/2014/main" id="{CE7DA887-A4F5-6743-B7BC-59FBB40B19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768" name="Oval 767">
                <a:extLst>
                  <a:ext uri="{FF2B5EF4-FFF2-40B4-BE49-F238E27FC236}">
                    <a16:creationId xmlns:a16="http://schemas.microsoft.com/office/drawing/2014/main" id="{39180177-B084-614E-9C1D-3DE70E79BEC4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69" name="Oval 768">
                <a:extLst>
                  <a:ext uri="{FF2B5EF4-FFF2-40B4-BE49-F238E27FC236}">
                    <a16:creationId xmlns:a16="http://schemas.microsoft.com/office/drawing/2014/main" id="{41EE44B4-F4C0-2549-8DA5-DD661116BBA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81BB47B1-77AD-B446-B2FE-D0F1F00B3F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E5D2A699-E222-824E-81EF-3F6E717B77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" name="Straight Connector 771">
                <a:extLst>
                  <a:ext uri="{FF2B5EF4-FFF2-40B4-BE49-F238E27FC236}">
                    <a16:creationId xmlns:a16="http://schemas.microsoft.com/office/drawing/2014/main" id="{D6BB4CED-E90C-3C44-940D-3139C039E5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3" name="TextBox 622">
              <a:extLst>
                <a:ext uri="{FF2B5EF4-FFF2-40B4-BE49-F238E27FC236}">
                  <a16:creationId xmlns:a16="http://schemas.microsoft.com/office/drawing/2014/main" id="{F61F5D29-2FF7-EE41-B3CE-94F571AE14EC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624" name="TextBox 623">
              <a:extLst>
                <a:ext uri="{FF2B5EF4-FFF2-40B4-BE49-F238E27FC236}">
                  <a16:creationId xmlns:a16="http://schemas.microsoft.com/office/drawing/2014/main" id="{E870F3B6-9344-3A42-B2E4-47213498BDA6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625" name="Group 624">
              <a:extLst>
                <a:ext uri="{FF2B5EF4-FFF2-40B4-BE49-F238E27FC236}">
                  <a16:creationId xmlns:a16="http://schemas.microsoft.com/office/drawing/2014/main" id="{B2353657-FC51-C240-8B3F-E5392FC10B9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763" name="Oval 762">
                <a:extLst>
                  <a:ext uri="{FF2B5EF4-FFF2-40B4-BE49-F238E27FC236}">
                    <a16:creationId xmlns:a16="http://schemas.microsoft.com/office/drawing/2014/main" id="{EF71DFE2-6DC3-814E-9FD3-3C305D156EE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64" name="Oval 763">
                <a:extLst>
                  <a:ext uri="{FF2B5EF4-FFF2-40B4-BE49-F238E27FC236}">
                    <a16:creationId xmlns:a16="http://schemas.microsoft.com/office/drawing/2014/main" id="{A9EADBCE-840A-BA48-A17E-2C8F06F9F2D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65" name="Straight Connector 764">
                <a:extLst>
                  <a:ext uri="{FF2B5EF4-FFF2-40B4-BE49-F238E27FC236}">
                    <a16:creationId xmlns:a16="http://schemas.microsoft.com/office/drawing/2014/main" id="{D5FBAC76-C275-8342-9FCB-567074FF145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6" name="Straight Connector 765">
                <a:extLst>
                  <a:ext uri="{FF2B5EF4-FFF2-40B4-BE49-F238E27FC236}">
                    <a16:creationId xmlns:a16="http://schemas.microsoft.com/office/drawing/2014/main" id="{480A88A6-8184-A340-964F-37C9B74E7A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7" name="Straight Connector 766">
                <a:extLst>
                  <a:ext uri="{FF2B5EF4-FFF2-40B4-BE49-F238E27FC236}">
                    <a16:creationId xmlns:a16="http://schemas.microsoft.com/office/drawing/2014/main" id="{4C4977C5-A0C3-E44F-BBDF-A8D9272BAE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EB830E73-30A1-AD4B-982E-14B16789269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758" name="Oval 757">
                <a:extLst>
                  <a:ext uri="{FF2B5EF4-FFF2-40B4-BE49-F238E27FC236}">
                    <a16:creationId xmlns:a16="http://schemas.microsoft.com/office/drawing/2014/main" id="{50B4F564-4CC1-B844-96DF-5DACAF6729E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59" name="Oval 758">
                <a:extLst>
                  <a:ext uri="{FF2B5EF4-FFF2-40B4-BE49-F238E27FC236}">
                    <a16:creationId xmlns:a16="http://schemas.microsoft.com/office/drawing/2014/main" id="{9BE73C7E-0251-9946-99A0-F82246F12E45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60" name="Straight Connector 759">
                <a:extLst>
                  <a:ext uri="{FF2B5EF4-FFF2-40B4-BE49-F238E27FC236}">
                    <a16:creationId xmlns:a16="http://schemas.microsoft.com/office/drawing/2014/main" id="{0706ACBF-1480-044D-BFE4-63FA29AADA9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1" name="Straight Connector 760">
                <a:extLst>
                  <a:ext uri="{FF2B5EF4-FFF2-40B4-BE49-F238E27FC236}">
                    <a16:creationId xmlns:a16="http://schemas.microsoft.com/office/drawing/2014/main" id="{47640BC2-D1BC-A44B-9DE4-0CFDC22F31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2" name="Straight Connector 761">
                <a:extLst>
                  <a:ext uri="{FF2B5EF4-FFF2-40B4-BE49-F238E27FC236}">
                    <a16:creationId xmlns:a16="http://schemas.microsoft.com/office/drawing/2014/main" id="{B0F2FB2A-6F94-D440-9A08-14B311B4D4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7" name="Group 626">
              <a:extLst>
                <a:ext uri="{FF2B5EF4-FFF2-40B4-BE49-F238E27FC236}">
                  <a16:creationId xmlns:a16="http://schemas.microsoft.com/office/drawing/2014/main" id="{0AD504C4-5940-0D4F-AB61-D0C4843FD8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753" name="Oval 752">
                <a:extLst>
                  <a:ext uri="{FF2B5EF4-FFF2-40B4-BE49-F238E27FC236}">
                    <a16:creationId xmlns:a16="http://schemas.microsoft.com/office/drawing/2014/main" id="{7D5E31FA-045A-1041-B754-0E2212F343A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54" name="Oval 753">
                <a:extLst>
                  <a:ext uri="{FF2B5EF4-FFF2-40B4-BE49-F238E27FC236}">
                    <a16:creationId xmlns:a16="http://schemas.microsoft.com/office/drawing/2014/main" id="{CEBBF832-3582-D743-944E-6D691D6368C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42124A66-93F6-3B40-8B01-B3BF00F0AC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EF3F5F3F-6D91-E642-A3EF-F32721CFA1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7" name="Straight Connector 756">
                <a:extLst>
                  <a:ext uri="{FF2B5EF4-FFF2-40B4-BE49-F238E27FC236}">
                    <a16:creationId xmlns:a16="http://schemas.microsoft.com/office/drawing/2014/main" id="{D57E288E-A6BF-CD4F-A879-6633FDB6F1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85685B52-73F6-FD43-B069-856A6FF8D79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748" name="Oval 747">
                <a:extLst>
                  <a:ext uri="{FF2B5EF4-FFF2-40B4-BE49-F238E27FC236}">
                    <a16:creationId xmlns:a16="http://schemas.microsoft.com/office/drawing/2014/main" id="{9763CE1A-EE63-EB49-84EB-53042F3E1F9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49" name="Oval 748">
                <a:extLst>
                  <a:ext uri="{FF2B5EF4-FFF2-40B4-BE49-F238E27FC236}">
                    <a16:creationId xmlns:a16="http://schemas.microsoft.com/office/drawing/2014/main" id="{D34239F3-84A1-B449-962B-A1AD3286103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50" name="Straight Connector 749">
                <a:extLst>
                  <a:ext uri="{FF2B5EF4-FFF2-40B4-BE49-F238E27FC236}">
                    <a16:creationId xmlns:a16="http://schemas.microsoft.com/office/drawing/2014/main" id="{CC477536-50CE-5443-A834-96B30887C30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1" name="Straight Connector 750">
                <a:extLst>
                  <a:ext uri="{FF2B5EF4-FFF2-40B4-BE49-F238E27FC236}">
                    <a16:creationId xmlns:a16="http://schemas.microsoft.com/office/drawing/2014/main" id="{D30070C5-39D7-7149-8358-23A6E165FE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2" name="Straight Connector 751">
                <a:extLst>
                  <a:ext uri="{FF2B5EF4-FFF2-40B4-BE49-F238E27FC236}">
                    <a16:creationId xmlns:a16="http://schemas.microsoft.com/office/drawing/2014/main" id="{6ED1E717-50AF-DD40-979B-5A294E1A54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9" name="Group 628">
              <a:extLst>
                <a:ext uri="{FF2B5EF4-FFF2-40B4-BE49-F238E27FC236}">
                  <a16:creationId xmlns:a16="http://schemas.microsoft.com/office/drawing/2014/main" id="{BB658208-DB58-4C43-92FF-8CC2BE511A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743" name="Oval 742">
                <a:extLst>
                  <a:ext uri="{FF2B5EF4-FFF2-40B4-BE49-F238E27FC236}">
                    <a16:creationId xmlns:a16="http://schemas.microsoft.com/office/drawing/2014/main" id="{4369573A-710D-1647-B0C6-4D79275D611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44" name="Oval 743">
                <a:extLst>
                  <a:ext uri="{FF2B5EF4-FFF2-40B4-BE49-F238E27FC236}">
                    <a16:creationId xmlns:a16="http://schemas.microsoft.com/office/drawing/2014/main" id="{563DB976-5D8C-D14A-88F5-D17D2076EE5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45" name="Straight Connector 744">
                <a:extLst>
                  <a:ext uri="{FF2B5EF4-FFF2-40B4-BE49-F238E27FC236}">
                    <a16:creationId xmlns:a16="http://schemas.microsoft.com/office/drawing/2014/main" id="{005CB629-3444-E447-994A-82E26C0C71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6" name="Straight Connector 745">
                <a:extLst>
                  <a:ext uri="{FF2B5EF4-FFF2-40B4-BE49-F238E27FC236}">
                    <a16:creationId xmlns:a16="http://schemas.microsoft.com/office/drawing/2014/main" id="{F21AEE77-67BC-4D4F-9091-BF1A6E4EDE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7" name="Straight Connector 746">
                <a:extLst>
                  <a:ext uri="{FF2B5EF4-FFF2-40B4-BE49-F238E27FC236}">
                    <a16:creationId xmlns:a16="http://schemas.microsoft.com/office/drawing/2014/main" id="{62F2FDFF-BA35-4940-B322-EF5F3AD66D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0" name="Group 629">
              <a:extLst>
                <a:ext uri="{FF2B5EF4-FFF2-40B4-BE49-F238E27FC236}">
                  <a16:creationId xmlns:a16="http://schemas.microsoft.com/office/drawing/2014/main" id="{0F4C28D4-5C73-D947-BBED-216947B6FE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738" name="Oval 737">
                <a:extLst>
                  <a:ext uri="{FF2B5EF4-FFF2-40B4-BE49-F238E27FC236}">
                    <a16:creationId xmlns:a16="http://schemas.microsoft.com/office/drawing/2014/main" id="{F3FD4C04-BD4D-5448-9869-5CD97BCC73C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39" name="Oval 738">
                <a:extLst>
                  <a:ext uri="{FF2B5EF4-FFF2-40B4-BE49-F238E27FC236}">
                    <a16:creationId xmlns:a16="http://schemas.microsoft.com/office/drawing/2014/main" id="{C46AAB04-42BB-324D-BA80-7C3D2D69EC0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40" name="Straight Connector 739">
                <a:extLst>
                  <a:ext uri="{FF2B5EF4-FFF2-40B4-BE49-F238E27FC236}">
                    <a16:creationId xmlns:a16="http://schemas.microsoft.com/office/drawing/2014/main" id="{EE7730E2-44C1-8345-BCDD-561A1260A2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1" name="Straight Connector 740">
                <a:extLst>
                  <a:ext uri="{FF2B5EF4-FFF2-40B4-BE49-F238E27FC236}">
                    <a16:creationId xmlns:a16="http://schemas.microsoft.com/office/drawing/2014/main" id="{2EDEA5ED-8164-D54B-A9AE-7355D368EF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2" name="Straight Connector 741">
                <a:extLst>
                  <a:ext uri="{FF2B5EF4-FFF2-40B4-BE49-F238E27FC236}">
                    <a16:creationId xmlns:a16="http://schemas.microsoft.com/office/drawing/2014/main" id="{D5AE1814-9B92-2748-ABC1-907BCA0702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40F3A501-641E-834B-AB7B-988CE3672E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733" name="Oval 732">
                <a:extLst>
                  <a:ext uri="{FF2B5EF4-FFF2-40B4-BE49-F238E27FC236}">
                    <a16:creationId xmlns:a16="http://schemas.microsoft.com/office/drawing/2014/main" id="{C50AE026-698B-A34C-9843-02669D51259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34" name="Oval 733">
                <a:extLst>
                  <a:ext uri="{FF2B5EF4-FFF2-40B4-BE49-F238E27FC236}">
                    <a16:creationId xmlns:a16="http://schemas.microsoft.com/office/drawing/2014/main" id="{9089153D-8E72-A444-AD09-0D94C282178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35" name="Straight Connector 734">
                <a:extLst>
                  <a:ext uri="{FF2B5EF4-FFF2-40B4-BE49-F238E27FC236}">
                    <a16:creationId xmlns:a16="http://schemas.microsoft.com/office/drawing/2014/main" id="{38349A25-12EE-6541-B2A6-FA09F009E1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Straight Connector 735">
                <a:extLst>
                  <a:ext uri="{FF2B5EF4-FFF2-40B4-BE49-F238E27FC236}">
                    <a16:creationId xmlns:a16="http://schemas.microsoft.com/office/drawing/2014/main" id="{6943983A-63B1-534B-BC8F-83691A72DC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Straight Connector 736">
                <a:extLst>
                  <a:ext uri="{FF2B5EF4-FFF2-40B4-BE49-F238E27FC236}">
                    <a16:creationId xmlns:a16="http://schemas.microsoft.com/office/drawing/2014/main" id="{38CBCE9A-5A18-B249-B60F-81A7F932E8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F3F161FF-9FCB-1046-94FB-905CBA74D6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728" name="Oval 727">
                <a:extLst>
                  <a:ext uri="{FF2B5EF4-FFF2-40B4-BE49-F238E27FC236}">
                    <a16:creationId xmlns:a16="http://schemas.microsoft.com/office/drawing/2014/main" id="{0E93215F-93E9-4B4F-85AB-9D52ED9109E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29" name="Oval 728">
                <a:extLst>
                  <a:ext uri="{FF2B5EF4-FFF2-40B4-BE49-F238E27FC236}">
                    <a16:creationId xmlns:a16="http://schemas.microsoft.com/office/drawing/2014/main" id="{E194C2B4-0B30-D14B-9215-8EF212FBDDD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30" name="Straight Connector 729">
                <a:extLst>
                  <a:ext uri="{FF2B5EF4-FFF2-40B4-BE49-F238E27FC236}">
                    <a16:creationId xmlns:a16="http://schemas.microsoft.com/office/drawing/2014/main" id="{783774A5-5935-C747-893E-37D0D142A3A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1" name="Straight Connector 730">
                <a:extLst>
                  <a:ext uri="{FF2B5EF4-FFF2-40B4-BE49-F238E27FC236}">
                    <a16:creationId xmlns:a16="http://schemas.microsoft.com/office/drawing/2014/main" id="{88494B4B-AB5F-2343-BFA0-F0D15B34E7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2" name="Straight Connector 731">
                <a:extLst>
                  <a:ext uri="{FF2B5EF4-FFF2-40B4-BE49-F238E27FC236}">
                    <a16:creationId xmlns:a16="http://schemas.microsoft.com/office/drawing/2014/main" id="{AC68E5D3-4EB7-234C-99FF-705A490FC7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3" name="Group 632">
              <a:extLst>
                <a:ext uri="{FF2B5EF4-FFF2-40B4-BE49-F238E27FC236}">
                  <a16:creationId xmlns:a16="http://schemas.microsoft.com/office/drawing/2014/main" id="{F5C9D6C7-DCAD-DC48-BF4E-9A73D66620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723" name="Oval 722">
                <a:extLst>
                  <a:ext uri="{FF2B5EF4-FFF2-40B4-BE49-F238E27FC236}">
                    <a16:creationId xmlns:a16="http://schemas.microsoft.com/office/drawing/2014/main" id="{40AAAE8C-B20E-A14A-A2BD-53E03D4486D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24" name="Oval 723">
                <a:extLst>
                  <a:ext uri="{FF2B5EF4-FFF2-40B4-BE49-F238E27FC236}">
                    <a16:creationId xmlns:a16="http://schemas.microsoft.com/office/drawing/2014/main" id="{73770FD5-FA70-474B-8225-94FBBAEE3C0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879E239C-59AD-8D47-9967-9E3A6F8929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EFAEC037-14F6-CA4B-96F3-C8B99B310A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7" name="Straight Connector 726">
                <a:extLst>
                  <a:ext uri="{FF2B5EF4-FFF2-40B4-BE49-F238E27FC236}">
                    <a16:creationId xmlns:a16="http://schemas.microsoft.com/office/drawing/2014/main" id="{8A8AFE6A-F379-9A40-8D65-A355102BB0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4" name="Group 633">
              <a:extLst>
                <a:ext uri="{FF2B5EF4-FFF2-40B4-BE49-F238E27FC236}">
                  <a16:creationId xmlns:a16="http://schemas.microsoft.com/office/drawing/2014/main" id="{E1BFB230-0DB9-574D-B9E0-7C6C97576B7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718" name="Oval 717">
                <a:extLst>
                  <a:ext uri="{FF2B5EF4-FFF2-40B4-BE49-F238E27FC236}">
                    <a16:creationId xmlns:a16="http://schemas.microsoft.com/office/drawing/2014/main" id="{7C51D5DD-3A50-574E-8D98-DE7BA516B39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19" name="Oval 718">
                <a:extLst>
                  <a:ext uri="{FF2B5EF4-FFF2-40B4-BE49-F238E27FC236}">
                    <a16:creationId xmlns:a16="http://schemas.microsoft.com/office/drawing/2014/main" id="{C8EDA731-0764-AC44-A185-5CC3B9620F5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20" name="Straight Connector 719">
                <a:extLst>
                  <a:ext uri="{FF2B5EF4-FFF2-40B4-BE49-F238E27FC236}">
                    <a16:creationId xmlns:a16="http://schemas.microsoft.com/office/drawing/2014/main" id="{4BF27FC4-5BF2-C348-9062-02F9CDC5E16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1" name="Straight Connector 720">
                <a:extLst>
                  <a:ext uri="{FF2B5EF4-FFF2-40B4-BE49-F238E27FC236}">
                    <a16:creationId xmlns:a16="http://schemas.microsoft.com/office/drawing/2014/main" id="{E5B1322B-E797-0942-A577-BEA592B80E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6585A6CB-147A-D542-BCE6-50B7E1AFDE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5" name="Group 634">
              <a:extLst>
                <a:ext uri="{FF2B5EF4-FFF2-40B4-BE49-F238E27FC236}">
                  <a16:creationId xmlns:a16="http://schemas.microsoft.com/office/drawing/2014/main" id="{ED6A4A24-8EAA-DF4F-AE7A-87A06DD1E4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713" name="Oval 712">
                <a:extLst>
                  <a:ext uri="{FF2B5EF4-FFF2-40B4-BE49-F238E27FC236}">
                    <a16:creationId xmlns:a16="http://schemas.microsoft.com/office/drawing/2014/main" id="{BAE4B75B-8903-324A-9D88-5F74C663C4D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14" name="Oval 713">
                <a:extLst>
                  <a:ext uri="{FF2B5EF4-FFF2-40B4-BE49-F238E27FC236}">
                    <a16:creationId xmlns:a16="http://schemas.microsoft.com/office/drawing/2014/main" id="{CCD54F92-5EED-6F44-A02F-C010B836AE6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15" name="Straight Connector 714">
                <a:extLst>
                  <a:ext uri="{FF2B5EF4-FFF2-40B4-BE49-F238E27FC236}">
                    <a16:creationId xmlns:a16="http://schemas.microsoft.com/office/drawing/2014/main" id="{430E3A4D-9A1B-9448-B6F1-71B018BDC2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6" name="Straight Connector 715">
                <a:extLst>
                  <a:ext uri="{FF2B5EF4-FFF2-40B4-BE49-F238E27FC236}">
                    <a16:creationId xmlns:a16="http://schemas.microsoft.com/office/drawing/2014/main" id="{B765CD7A-E8E6-C04B-B860-54FE7B9487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7" name="Straight Connector 716">
                <a:extLst>
                  <a:ext uri="{FF2B5EF4-FFF2-40B4-BE49-F238E27FC236}">
                    <a16:creationId xmlns:a16="http://schemas.microsoft.com/office/drawing/2014/main" id="{A137717C-D4B4-DB4E-AB6B-D6470A4987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6" name="Group 635">
              <a:extLst>
                <a:ext uri="{FF2B5EF4-FFF2-40B4-BE49-F238E27FC236}">
                  <a16:creationId xmlns:a16="http://schemas.microsoft.com/office/drawing/2014/main" id="{E842A656-060B-A046-A95E-D6A5F6720D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708" name="Oval 707">
                <a:extLst>
                  <a:ext uri="{FF2B5EF4-FFF2-40B4-BE49-F238E27FC236}">
                    <a16:creationId xmlns:a16="http://schemas.microsoft.com/office/drawing/2014/main" id="{72B3577D-FE4F-1D46-AB79-6EAD58FE31D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09" name="Oval 708">
                <a:extLst>
                  <a:ext uri="{FF2B5EF4-FFF2-40B4-BE49-F238E27FC236}">
                    <a16:creationId xmlns:a16="http://schemas.microsoft.com/office/drawing/2014/main" id="{5EA5FB0C-B1CE-5E4D-B11B-8C5856013AB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10" name="Straight Connector 709">
                <a:extLst>
                  <a:ext uri="{FF2B5EF4-FFF2-40B4-BE49-F238E27FC236}">
                    <a16:creationId xmlns:a16="http://schemas.microsoft.com/office/drawing/2014/main" id="{D233845C-D6FB-3348-B403-F2A0FD821A8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1" name="Straight Connector 710">
                <a:extLst>
                  <a:ext uri="{FF2B5EF4-FFF2-40B4-BE49-F238E27FC236}">
                    <a16:creationId xmlns:a16="http://schemas.microsoft.com/office/drawing/2014/main" id="{BE0D71D1-C83F-7C4D-9DDD-08F659CA40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2" name="Straight Connector 711">
                <a:extLst>
                  <a:ext uri="{FF2B5EF4-FFF2-40B4-BE49-F238E27FC236}">
                    <a16:creationId xmlns:a16="http://schemas.microsoft.com/office/drawing/2014/main" id="{9ED058EA-3AD9-F243-A3DA-54AF9FAEEF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3E027AC3-6AF4-024F-AAB5-B26EEC82B2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703" name="Oval 702">
                <a:extLst>
                  <a:ext uri="{FF2B5EF4-FFF2-40B4-BE49-F238E27FC236}">
                    <a16:creationId xmlns:a16="http://schemas.microsoft.com/office/drawing/2014/main" id="{34B5D67C-73B4-D546-A274-6FC69265C98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04" name="Oval 703">
                <a:extLst>
                  <a:ext uri="{FF2B5EF4-FFF2-40B4-BE49-F238E27FC236}">
                    <a16:creationId xmlns:a16="http://schemas.microsoft.com/office/drawing/2014/main" id="{F4EF584E-AFD5-0443-9DFA-A112A031DF5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05" name="Straight Connector 704">
                <a:extLst>
                  <a:ext uri="{FF2B5EF4-FFF2-40B4-BE49-F238E27FC236}">
                    <a16:creationId xmlns:a16="http://schemas.microsoft.com/office/drawing/2014/main" id="{128643A0-2B2A-574C-B671-9CAFA4403BC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Straight Connector 705">
                <a:extLst>
                  <a:ext uri="{FF2B5EF4-FFF2-40B4-BE49-F238E27FC236}">
                    <a16:creationId xmlns:a16="http://schemas.microsoft.com/office/drawing/2014/main" id="{A7D746E7-A124-2C49-A8C7-63D69FEA96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900D7B80-6F97-284F-8BA9-CC05B60D0C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29FA9250-84BB-1846-B6A0-B088FF181E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698" name="Oval 697">
                <a:extLst>
                  <a:ext uri="{FF2B5EF4-FFF2-40B4-BE49-F238E27FC236}">
                    <a16:creationId xmlns:a16="http://schemas.microsoft.com/office/drawing/2014/main" id="{AECCC782-A916-0941-A570-54AD73FE483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99" name="Oval 698">
                <a:extLst>
                  <a:ext uri="{FF2B5EF4-FFF2-40B4-BE49-F238E27FC236}">
                    <a16:creationId xmlns:a16="http://schemas.microsoft.com/office/drawing/2014/main" id="{FA8F264E-CA6F-8A48-BF10-E1971E25822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00" name="Straight Connector 699">
                <a:extLst>
                  <a:ext uri="{FF2B5EF4-FFF2-40B4-BE49-F238E27FC236}">
                    <a16:creationId xmlns:a16="http://schemas.microsoft.com/office/drawing/2014/main" id="{4A24FBE5-2295-D749-AF09-B7BEC0752B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Straight Connector 700">
                <a:extLst>
                  <a:ext uri="{FF2B5EF4-FFF2-40B4-BE49-F238E27FC236}">
                    <a16:creationId xmlns:a16="http://schemas.microsoft.com/office/drawing/2014/main" id="{CC9B70C7-A693-D24C-96BB-540306494D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Straight Connector 701">
                <a:extLst>
                  <a:ext uri="{FF2B5EF4-FFF2-40B4-BE49-F238E27FC236}">
                    <a16:creationId xmlns:a16="http://schemas.microsoft.com/office/drawing/2014/main" id="{9293D0CB-29A1-FC44-A584-67D54B6F685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9" name="Group 638">
              <a:extLst>
                <a:ext uri="{FF2B5EF4-FFF2-40B4-BE49-F238E27FC236}">
                  <a16:creationId xmlns:a16="http://schemas.microsoft.com/office/drawing/2014/main" id="{8D9900AF-ED4F-7049-B447-76B2BC7151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693" name="Oval 692">
                <a:extLst>
                  <a:ext uri="{FF2B5EF4-FFF2-40B4-BE49-F238E27FC236}">
                    <a16:creationId xmlns:a16="http://schemas.microsoft.com/office/drawing/2014/main" id="{5D1CA8AA-7750-C148-A561-655D8B6702A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6F020E4C-07E7-BA4E-BBFE-63AF9D95F1E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95" name="Straight Connector 694">
                <a:extLst>
                  <a:ext uri="{FF2B5EF4-FFF2-40B4-BE49-F238E27FC236}">
                    <a16:creationId xmlns:a16="http://schemas.microsoft.com/office/drawing/2014/main" id="{8959D218-7FB0-9D4B-9537-BA93A4D4E8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A88E84AF-8051-E340-AF83-560C9972D2C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Straight Connector 696">
                <a:extLst>
                  <a:ext uri="{FF2B5EF4-FFF2-40B4-BE49-F238E27FC236}">
                    <a16:creationId xmlns:a16="http://schemas.microsoft.com/office/drawing/2014/main" id="{819C8F52-D54E-654F-9A07-57C479BF0D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0" name="Group 639">
              <a:extLst>
                <a:ext uri="{FF2B5EF4-FFF2-40B4-BE49-F238E27FC236}">
                  <a16:creationId xmlns:a16="http://schemas.microsoft.com/office/drawing/2014/main" id="{7D734A50-40B5-9F44-8FD5-E2DEA8E83A1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B32261BE-8389-6743-8F56-5B9DBA2A306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49C26A59-6912-9D40-BB16-FAC1E57ADE8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1C16E820-3B07-E943-B7B3-5F8FD33AE7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1" name="Straight Connector 690">
                <a:extLst>
                  <a:ext uri="{FF2B5EF4-FFF2-40B4-BE49-F238E27FC236}">
                    <a16:creationId xmlns:a16="http://schemas.microsoft.com/office/drawing/2014/main" id="{44B93A3B-356B-C841-A5B3-F97538D46B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2" name="Straight Connector 691">
                <a:extLst>
                  <a:ext uri="{FF2B5EF4-FFF2-40B4-BE49-F238E27FC236}">
                    <a16:creationId xmlns:a16="http://schemas.microsoft.com/office/drawing/2014/main" id="{B140DD64-5CAB-D549-8C06-9050FC222B6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1" name="Group 640">
              <a:extLst>
                <a:ext uri="{FF2B5EF4-FFF2-40B4-BE49-F238E27FC236}">
                  <a16:creationId xmlns:a16="http://schemas.microsoft.com/office/drawing/2014/main" id="{FF12DF24-C53C-8240-BCC8-9521A9C45C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683" name="Oval 682">
                <a:extLst>
                  <a:ext uri="{FF2B5EF4-FFF2-40B4-BE49-F238E27FC236}">
                    <a16:creationId xmlns:a16="http://schemas.microsoft.com/office/drawing/2014/main" id="{33A398DA-F96C-8D43-B49B-7DCDD47E841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84" name="Oval 683">
                <a:extLst>
                  <a:ext uri="{FF2B5EF4-FFF2-40B4-BE49-F238E27FC236}">
                    <a16:creationId xmlns:a16="http://schemas.microsoft.com/office/drawing/2014/main" id="{69FFB439-6D60-C64A-B90A-09EE127DBD5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85" name="Straight Connector 684">
                <a:extLst>
                  <a:ext uri="{FF2B5EF4-FFF2-40B4-BE49-F238E27FC236}">
                    <a16:creationId xmlns:a16="http://schemas.microsoft.com/office/drawing/2014/main" id="{33B26DD1-3859-384B-B2C3-B08F16A917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6" name="Straight Connector 685">
                <a:extLst>
                  <a:ext uri="{FF2B5EF4-FFF2-40B4-BE49-F238E27FC236}">
                    <a16:creationId xmlns:a16="http://schemas.microsoft.com/office/drawing/2014/main" id="{870C3146-13D8-0E4E-A19A-392A1E86E0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7" name="Straight Connector 686">
                <a:extLst>
                  <a:ext uri="{FF2B5EF4-FFF2-40B4-BE49-F238E27FC236}">
                    <a16:creationId xmlns:a16="http://schemas.microsoft.com/office/drawing/2014/main" id="{E15C384B-B279-BA46-B2F6-A51438E5D96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2" name="Group 641">
              <a:extLst>
                <a:ext uri="{FF2B5EF4-FFF2-40B4-BE49-F238E27FC236}">
                  <a16:creationId xmlns:a16="http://schemas.microsoft.com/office/drawing/2014/main" id="{BA38CD56-705A-194B-BE0E-810D27C541C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678" name="Oval 677">
                <a:extLst>
                  <a:ext uri="{FF2B5EF4-FFF2-40B4-BE49-F238E27FC236}">
                    <a16:creationId xmlns:a16="http://schemas.microsoft.com/office/drawing/2014/main" id="{C46DB006-B2B8-1B42-BF63-7B6286FA2C0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79" name="Oval 678">
                <a:extLst>
                  <a:ext uri="{FF2B5EF4-FFF2-40B4-BE49-F238E27FC236}">
                    <a16:creationId xmlns:a16="http://schemas.microsoft.com/office/drawing/2014/main" id="{BF0284AE-C304-DD47-95A8-A2C649371A3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80" name="Straight Connector 679">
                <a:extLst>
                  <a:ext uri="{FF2B5EF4-FFF2-40B4-BE49-F238E27FC236}">
                    <a16:creationId xmlns:a16="http://schemas.microsoft.com/office/drawing/2014/main" id="{4898A352-3463-8E4B-98CD-498FA3909B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Straight Connector 680">
                <a:extLst>
                  <a:ext uri="{FF2B5EF4-FFF2-40B4-BE49-F238E27FC236}">
                    <a16:creationId xmlns:a16="http://schemas.microsoft.com/office/drawing/2014/main" id="{3395DC6E-65E1-A548-974F-72CF973769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2" name="Straight Connector 681">
                <a:extLst>
                  <a:ext uri="{FF2B5EF4-FFF2-40B4-BE49-F238E27FC236}">
                    <a16:creationId xmlns:a16="http://schemas.microsoft.com/office/drawing/2014/main" id="{691D01D2-E179-1349-929E-DA455B0A0F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26DE0271-BA12-A145-BEED-33C58741EA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C6FE4E3B-0E2D-EB42-9325-6F4CB144231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74" name="Oval 673">
                <a:extLst>
                  <a:ext uri="{FF2B5EF4-FFF2-40B4-BE49-F238E27FC236}">
                    <a16:creationId xmlns:a16="http://schemas.microsoft.com/office/drawing/2014/main" id="{1A5AA277-FA8B-A94A-9AD3-3B55ECC2F99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75" name="Straight Connector 674">
                <a:extLst>
                  <a:ext uri="{FF2B5EF4-FFF2-40B4-BE49-F238E27FC236}">
                    <a16:creationId xmlns:a16="http://schemas.microsoft.com/office/drawing/2014/main" id="{4737571D-8534-3A4C-8D69-28F3123039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Straight Connector 675">
                <a:extLst>
                  <a:ext uri="{FF2B5EF4-FFF2-40B4-BE49-F238E27FC236}">
                    <a16:creationId xmlns:a16="http://schemas.microsoft.com/office/drawing/2014/main" id="{7B76EFB8-4BC2-324B-A9F7-F0A9FC1E97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Straight Connector 676">
                <a:extLst>
                  <a:ext uri="{FF2B5EF4-FFF2-40B4-BE49-F238E27FC236}">
                    <a16:creationId xmlns:a16="http://schemas.microsoft.com/office/drawing/2014/main" id="{0F1E9211-5277-1043-9016-7ECD3A64B7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4" name="TextBox 643">
              <a:extLst>
                <a:ext uri="{FF2B5EF4-FFF2-40B4-BE49-F238E27FC236}">
                  <a16:creationId xmlns:a16="http://schemas.microsoft.com/office/drawing/2014/main" id="{163DA4AC-4E27-D944-8D0A-1277D4C495A7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84F419E7-5CA7-C74A-8D30-B8F22F162632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646" name="TextBox 645">
              <a:extLst>
                <a:ext uri="{FF2B5EF4-FFF2-40B4-BE49-F238E27FC236}">
                  <a16:creationId xmlns:a16="http://schemas.microsoft.com/office/drawing/2014/main" id="{5E89398C-155A-304A-BDAE-21D40910D2D3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647" name="Group 646">
              <a:extLst>
                <a:ext uri="{FF2B5EF4-FFF2-40B4-BE49-F238E27FC236}">
                  <a16:creationId xmlns:a16="http://schemas.microsoft.com/office/drawing/2014/main" id="{38BD38D8-4AEA-3542-9921-C69FB76346A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668" name="Oval 667">
                <a:extLst>
                  <a:ext uri="{FF2B5EF4-FFF2-40B4-BE49-F238E27FC236}">
                    <a16:creationId xmlns:a16="http://schemas.microsoft.com/office/drawing/2014/main" id="{9E074521-5E57-EB46-8ABF-A3186B23FC9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69" name="Oval 668">
                <a:extLst>
                  <a:ext uri="{FF2B5EF4-FFF2-40B4-BE49-F238E27FC236}">
                    <a16:creationId xmlns:a16="http://schemas.microsoft.com/office/drawing/2014/main" id="{8B576473-822E-D24B-8D83-0C155A6BD3E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70" name="Straight Connector 669">
                <a:extLst>
                  <a:ext uri="{FF2B5EF4-FFF2-40B4-BE49-F238E27FC236}">
                    <a16:creationId xmlns:a16="http://schemas.microsoft.com/office/drawing/2014/main" id="{7F633E45-FD99-DC4D-81C4-24209847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1BADFBCF-DF7E-5643-A3B7-C6E8FAFA8B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6DEF5CBB-B726-554B-8830-8DA50D1BD5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8" name="TextBox 647">
              <a:extLst>
                <a:ext uri="{FF2B5EF4-FFF2-40B4-BE49-F238E27FC236}">
                  <a16:creationId xmlns:a16="http://schemas.microsoft.com/office/drawing/2014/main" id="{94727EED-35CB-884B-B9F9-5CAFE04482D5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A574C99F-B38D-3C4E-BCE2-6EF566798C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663" name="Oval 662">
                <a:extLst>
                  <a:ext uri="{FF2B5EF4-FFF2-40B4-BE49-F238E27FC236}">
                    <a16:creationId xmlns:a16="http://schemas.microsoft.com/office/drawing/2014/main" id="{903B0CBB-6BCC-104E-A328-9A48E5525EF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64" name="Oval 663">
                <a:extLst>
                  <a:ext uri="{FF2B5EF4-FFF2-40B4-BE49-F238E27FC236}">
                    <a16:creationId xmlns:a16="http://schemas.microsoft.com/office/drawing/2014/main" id="{6FAC4851-C36E-D347-B6BB-3C57E621908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65" name="Straight Connector 664">
                <a:extLst>
                  <a:ext uri="{FF2B5EF4-FFF2-40B4-BE49-F238E27FC236}">
                    <a16:creationId xmlns:a16="http://schemas.microsoft.com/office/drawing/2014/main" id="{85D2F4ED-68AC-3448-8383-95757064E9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6" name="Straight Connector 665">
                <a:extLst>
                  <a:ext uri="{FF2B5EF4-FFF2-40B4-BE49-F238E27FC236}">
                    <a16:creationId xmlns:a16="http://schemas.microsoft.com/office/drawing/2014/main" id="{8F755E56-9CC9-0B4E-97E9-D31F969989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7" name="Straight Connector 666">
                <a:extLst>
                  <a:ext uri="{FF2B5EF4-FFF2-40B4-BE49-F238E27FC236}">
                    <a16:creationId xmlns:a16="http://schemas.microsoft.com/office/drawing/2014/main" id="{99C407E1-D6FA-0B44-895D-C35EA93A5D4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0" name="Group 649">
              <a:extLst>
                <a:ext uri="{FF2B5EF4-FFF2-40B4-BE49-F238E27FC236}">
                  <a16:creationId xmlns:a16="http://schemas.microsoft.com/office/drawing/2014/main" id="{82D9F225-552A-4A42-8C5D-ACC92D0EBB6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658" name="Oval 657">
                <a:extLst>
                  <a:ext uri="{FF2B5EF4-FFF2-40B4-BE49-F238E27FC236}">
                    <a16:creationId xmlns:a16="http://schemas.microsoft.com/office/drawing/2014/main" id="{1F1ED9EA-4FD3-C14F-89AA-431BA19813E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59" name="Oval 658">
                <a:extLst>
                  <a:ext uri="{FF2B5EF4-FFF2-40B4-BE49-F238E27FC236}">
                    <a16:creationId xmlns:a16="http://schemas.microsoft.com/office/drawing/2014/main" id="{EEF19E41-7AFE-024C-9B3D-BBDE78D81A3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60" name="Straight Connector 659">
                <a:extLst>
                  <a:ext uri="{FF2B5EF4-FFF2-40B4-BE49-F238E27FC236}">
                    <a16:creationId xmlns:a16="http://schemas.microsoft.com/office/drawing/2014/main" id="{F6DB2394-4E57-3044-9F50-FA56479744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1" name="Straight Connector 660">
                <a:extLst>
                  <a:ext uri="{FF2B5EF4-FFF2-40B4-BE49-F238E27FC236}">
                    <a16:creationId xmlns:a16="http://schemas.microsoft.com/office/drawing/2014/main" id="{5413B761-203C-A34E-B44B-42492EC5D6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2" name="Straight Connector 661">
                <a:extLst>
                  <a:ext uri="{FF2B5EF4-FFF2-40B4-BE49-F238E27FC236}">
                    <a16:creationId xmlns:a16="http://schemas.microsoft.com/office/drawing/2014/main" id="{F16936D9-9905-BC44-85AF-D5766117A4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9C9334F8-A959-6A4C-AC83-B12A61C869D9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52" name="Group 651">
              <a:extLst>
                <a:ext uri="{FF2B5EF4-FFF2-40B4-BE49-F238E27FC236}">
                  <a16:creationId xmlns:a16="http://schemas.microsoft.com/office/drawing/2014/main" id="{BEDC1660-3EF2-A242-9E41-F1085B4642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653" name="Oval 652">
                <a:extLst>
                  <a:ext uri="{FF2B5EF4-FFF2-40B4-BE49-F238E27FC236}">
                    <a16:creationId xmlns:a16="http://schemas.microsoft.com/office/drawing/2014/main" id="{775E679D-82BE-BD49-8BB3-275CC9C6378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54" name="Oval 653">
                <a:extLst>
                  <a:ext uri="{FF2B5EF4-FFF2-40B4-BE49-F238E27FC236}">
                    <a16:creationId xmlns:a16="http://schemas.microsoft.com/office/drawing/2014/main" id="{9523FF76-096D-E642-8B7B-235F5618F8B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55" name="Straight Connector 654">
                <a:extLst>
                  <a:ext uri="{FF2B5EF4-FFF2-40B4-BE49-F238E27FC236}">
                    <a16:creationId xmlns:a16="http://schemas.microsoft.com/office/drawing/2014/main" id="{36C1AFAC-E16A-5149-A669-40D12F2F21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6" name="Straight Connector 655">
                <a:extLst>
                  <a:ext uri="{FF2B5EF4-FFF2-40B4-BE49-F238E27FC236}">
                    <a16:creationId xmlns:a16="http://schemas.microsoft.com/office/drawing/2014/main" id="{ADA6E385-4C65-844E-882C-1D0883EA96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7" name="Straight Connector 656">
                <a:extLst>
                  <a:ext uri="{FF2B5EF4-FFF2-40B4-BE49-F238E27FC236}">
                    <a16:creationId xmlns:a16="http://schemas.microsoft.com/office/drawing/2014/main" id="{F6CA3ABA-63D5-984E-A6B2-BFD86E7139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14" name="Text Placeholder 2">
            <a:extLst>
              <a:ext uri="{FF2B5EF4-FFF2-40B4-BE49-F238E27FC236}">
                <a16:creationId xmlns:a16="http://schemas.microsoft.com/office/drawing/2014/main" id="{A6AD7C03-17F8-2644-9FD4-C81F952BFE3D}"/>
              </a:ext>
            </a:extLst>
          </p:cNvPr>
          <p:cNvSpPr txBox="1">
            <a:spLocks/>
          </p:cNvSpPr>
          <p:nvPr/>
        </p:nvSpPr>
        <p:spPr>
          <a:xfrm>
            <a:off x="360964" y="521799"/>
            <a:ext cx="7189906" cy="619941"/>
          </a:xfrm>
          <a:prstGeom prst="rect">
            <a:avLst/>
          </a:prstGeom>
        </p:spPr>
        <p:txBody>
          <a:bodyPr vert="horz"/>
          <a:lstStyle>
            <a:lvl1pPr marL="0" indent="0" algn="l" defTabSz="4572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SKA-VLBI</a:t>
            </a:r>
          </a:p>
        </p:txBody>
      </p:sp>
      <p:pic>
        <p:nvPicPr>
          <p:cNvPr id="1029" name="Picture 1028">
            <a:extLst>
              <a:ext uri="{FF2B5EF4-FFF2-40B4-BE49-F238E27FC236}">
                <a16:creationId xmlns:a16="http://schemas.microsoft.com/office/drawing/2014/main" id="{2E9065AF-1179-2941-88C5-14F971F7CC3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22091" b="23211"/>
          <a:stretch/>
        </p:blipFill>
        <p:spPr>
          <a:xfrm>
            <a:off x="245459" y="1062017"/>
            <a:ext cx="6060440" cy="4686201"/>
          </a:xfrm>
          <a:prstGeom prst="rect">
            <a:avLst/>
          </a:prstGeom>
        </p:spPr>
      </p:pic>
      <p:sp>
        <p:nvSpPr>
          <p:cNvPr id="1027" name="Content Placeholder 1">
            <a:extLst>
              <a:ext uri="{FF2B5EF4-FFF2-40B4-BE49-F238E27FC236}">
                <a16:creationId xmlns:a16="http://schemas.microsoft.com/office/drawing/2014/main" id="{FA1219AA-C60E-E846-9AE6-AF9028C1B27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48875" y="1153758"/>
            <a:ext cx="4338786" cy="3490978"/>
          </a:xfrm>
        </p:spPr>
        <p:txBody>
          <a:bodyPr>
            <a:normAutofit fontScale="70000" lnSpcReduction="20000"/>
          </a:bodyPr>
          <a:lstStyle/>
          <a:p>
            <a:pPr marL="0" indent="0">
              <a:buNone/>
            </a:pPr>
            <a:r>
              <a:rPr lang="en-US" sz="3100" b="1" dirty="0"/>
              <a:t>SKA will provide:</a:t>
            </a:r>
          </a:p>
          <a:p>
            <a:r>
              <a:rPr lang="en-US" sz="2300" dirty="0"/>
              <a:t>phased array beams-&gt; ultra-sensitive elements for VLBI networks</a:t>
            </a:r>
          </a:p>
          <a:p>
            <a:r>
              <a:rPr lang="en-US" sz="2300" dirty="0"/>
              <a:t>Multi-beam capability: challenge nowadays correlation</a:t>
            </a:r>
          </a:p>
          <a:p>
            <a:r>
              <a:rPr lang="en-US" sz="2300" dirty="0"/>
              <a:t>Increased sensitivity N-S baselines</a:t>
            </a:r>
          </a:p>
          <a:p>
            <a:r>
              <a:rPr lang="en-US" sz="2300" dirty="0"/>
              <a:t>Access to the Southern Hemisphere and Galactic Center </a:t>
            </a:r>
          </a:p>
          <a:p>
            <a:r>
              <a:rPr lang="en-US" sz="2300" dirty="0"/>
              <a:t>Multi-frequency synthesis</a:t>
            </a:r>
          </a:p>
          <a:p>
            <a:pPr marL="0" indent="0">
              <a:buNone/>
            </a:pPr>
            <a:endParaRPr lang="en-US" sz="2300" b="1" dirty="0"/>
          </a:p>
          <a:p>
            <a:endParaRPr lang="en-US" sz="2300" b="1" dirty="0"/>
          </a:p>
          <a:p>
            <a:endParaRPr lang="en-US" sz="2300" b="1" dirty="0"/>
          </a:p>
          <a:p>
            <a:endParaRPr lang="en-US" sz="2300" b="1" dirty="0"/>
          </a:p>
          <a:p>
            <a:pPr marL="0" indent="0">
              <a:buNone/>
            </a:pPr>
            <a:r>
              <a:rPr lang="en-US" sz="3100" b="1" dirty="0"/>
              <a:t>    </a:t>
            </a:r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46096397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13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D46DBFD7-C808-F94F-AEC6-4A266C9CFAB5}"/>
              </a:ext>
            </a:extLst>
          </p:cNvPr>
          <p:cNvGrpSpPr/>
          <p:nvPr/>
        </p:nvGrpSpPr>
        <p:grpSpPr>
          <a:xfrm>
            <a:off x="7272895" y="9726931"/>
            <a:ext cx="14222378" cy="12680036"/>
            <a:chOff x="7272895" y="10320583"/>
            <a:chExt cx="14222378" cy="12680036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BF88078F-E7F6-0E4D-A7D8-6E758D71D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FB9DA73-65E4-F94A-BFF2-3BF344896F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3EE39190-1494-7346-AA06-8D3CF06C590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6EE815FF-3BF3-FA45-845E-4AD01FDA73A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06" name="Straight Connector 205">
                <a:extLst>
                  <a:ext uri="{FF2B5EF4-FFF2-40B4-BE49-F238E27FC236}">
                    <a16:creationId xmlns:a16="http://schemas.microsoft.com/office/drawing/2014/main" id="{83289149-5744-3F40-88AF-2E2ECFD24B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7" name="Straight Connector 206">
                <a:extLst>
                  <a:ext uri="{FF2B5EF4-FFF2-40B4-BE49-F238E27FC236}">
                    <a16:creationId xmlns:a16="http://schemas.microsoft.com/office/drawing/2014/main" id="{62607311-0F50-9B43-9CAE-FE4D1E440E0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8C32DEE7-7AE2-4F46-9235-224FAAA2F7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1E19A13-4B88-1946-B540-F5690D96299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52E12669-62B3-E14C-8F9B-7D1FCC1C84E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F75FA47E-710F-2949-8C55-BD47245A3AC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01" name="Straight Connector 200">
                <a:extLst>
                  <a:ext uri="{FF2B5EF4-FFF2-40B4-BE49-F238E27FC236}">
                    <a16:creationId xmlns:a16="http://schemas.microsoft.com/office/drawing/2014/main" id="{F5C84135-BC8F-C946-9A95-93EE839AD45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>
                <a:extLst>
                  <a:ext uri="{FF2B5EF4-FFF2-40B4-BE49-F238E27FC236}">
                    <a16:creationId xmlns:a16="http://schemas.microsoft.com/office/drawing/2014/main" id="{909693AB-1FE7-344F-ADF6-92D0ABC0DEF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825650F0-E08F-B444-AD74-9D3D67FBD5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3EB3D70-3E4B-5F4B-8502-FC6B21EC22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724D85CB-C3A9-CC4F-B6FF-899D890165D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D74A90B2-8E12-5B44-AC0C-CD45FF3D340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E2BB2754-9CB0-4646-AA29-3B981085BB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C4E91E88-8936-144E-8DFE-28C9197A6D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>
                <a:extLst>
                  <a:ext uri="{FF2B5EF4-FFF2-40B4-BE49-F238E27FC236}">
                    <a16:creationId xmlns:a16="http://schemas.microsoft.com/office/drawing/2014/main" id="{0ACE7F1A-106C-0D4C-B7A5-0D1671792F9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82AC0F5-7982-D34F-89C2-0159D3CB64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61FA1238-DC79-0244-870C-E05B079CC5C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6F4ADC89-C65B-4D42-92A5-48A726D2DAD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91" name="Straight Connector 190">
                <a:extLst>
                  <a:ext uri="{FF2B5EF4-FFF2-40B4-BE49-F238E27FC236}">
                    <a16:creationId xmlns:a16="http://schemas.microsoft.com/office/drawing/2014/main" id="{7FA0C950-55FE-014E-A9AD-87D2A45450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2" name="Straight Connector 191">
                <a:extLst>
                  <a:ext uri="{FF2B5EF4-FFF2-40B4-BE49-F238E27FC236}">
                    <a16:creationId xmlns:a16="http://schemas.microsoft.com/office/drawing/2014/main" id="{5BDFECCD-070B-B147-AF66-EF5C1329A65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7BC0A413-0A32-0742-8353-420D57A7A9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CD1E2640-27A4-5E4C-9BF6-A6F7C9C6B12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A36F3DE3-619F-2946-8888-DF04C5B9653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954EF9B1-7C66-294E-B824-4CB9CA22420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86" name="Straight Connector 185">
                <a:extLst>
                  <a:ext uri="{FF2B5EF4-FFF2-40B4-BE49-F238E27FC236}">
                    <a16:creationId xmlns:a16="http://schemas.microsoft.com/office/drawing/2014/main" id="{0B30BA61-E22D-7F43-8A8E-B622151827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314C131E-E84B-C84D-9E1D-036D49FB9EC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004D5101-8F7F-D24A-971C-83AD659607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11F8BB6-C7A6-CC40-A703-DE62BED506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A33B5D12-FC3C-6640-9442-08B88E1EB91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F79BFECF-76FD-2E42-88C7-6D7AF27C3F3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002E2D6B-C67C-CB45-A62D-832D86DA99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932C1E8B-1805-1C4A-9B6C-AD0B8F5CD4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Straight Connector 182">
                <a:extLst>
                  <a:ext uri="{FF2B5EF4-FFF2-40B4-BE49-F238E27FC236}">
                    <a16:creationId xmlns:a16="http://schemas.microsoft.com/office/drawing/2014/main" id="{A910DF1E-FC33-194C-A6C8-211FFE0C019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69B54CE1-6883-6A49-ABCB-1DD7FF6C43F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2D79E24D-A788-D843-996E-82F901F8D79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B929A1B9-D4B0-C642-A8B0-E6EF5EBA774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CF4FF79-4D62-B34B-BC49-CC47BD87CE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Straight Connector 176">
                <a:extLst>
                  <a:ext uri="{FF2B5EF4-FFF2-40B4-BE49-F238E27FC236}">
                    <a16:creationId xmlns:a16="http://schemas.microsoft.com/office/drawing/2014/main" id="{FED87B3F-F131-3D47-84B8-7604AEAEC0A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2B147E37-CE26-3846-8EB7-795D40777DE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062A95EB-814F-F143-92C0-F592879E026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75120DC5-980A-E54C-98C6-EF60C6D78F7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19B51363-F8EE-124E-826D-061BBC3C78F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7BB18066-4BC9-5C42-93C3-E56A2AA041B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3FD2D452-276D-1B42-981D-3621C6B9BD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E5F8B71A-89CA-4C45-B7C8-FB2203BC97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60717499-FD8D-E245-A2FC-7D000521841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6E9A6FAF-79F7-4E4D-B93A-48F9B386468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65" name="Oval 164">
                <a:extLst>
                  <a:ext uri="{FF2B5EF4-FFF2-40B4-BE49-F238E27FC236}">
                    <a16:creationId xmlns:a16="http://schemas.microsoft.com/office/drawing/2014/main" id="{41744851-5201-2F48-BCA7-64F7F72835A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4CAA94A2-769C-814D-8CF1-00417D3A83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FC8227DB-1B88-BB42-B73F-168956D6734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3F2A1EBC-DC5A-9D49-9510-30F96154CE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23A22AA-DC96-7E49-B349-DB72DAE127ED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0D6B109-32FC-EC46-B601-4F35008A5821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2F724118-2373-AC4A-B035-9B80C1267E4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159" name="Oval 158">
                <a:extLst>
                  <a:ext uri="{FF2B5EF4-FFF2-40B4-BE49-F238E27FC236}">
                    <a16:creationId xmlns:a16="http://schemas.microsoft.com/office/drawing/2014/main" id="{F9417535-5F65-B745-A2BF-25D2B5A5AAC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54134D5F-EC5D-8644-81F3-54A11FA0BA8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4915BC35-E83D-1544-BC31-A3C28261FB3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DE08E8C4-4C1E-5442-B570-8C1DA9EE580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F30E1852-C99B-AD42-BC3E-52F62E5929B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433BBDD-7953-DD4D-A6D2-B7468F0D25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EA823DC7-141D-CA44-ADA7-CD9F5852C51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67F75710-F93B-0E43-BAB8-904AFF97945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56" name="Straight Connector 155">
                <a:extLst>
                  <a:ext uri="{FF2B5EF4-FFF2-40B4-BE49-F238E27FC236}">
                    <a16:creationId xmlns:a16="http://schemas.microsoft.com/office/drawing/2014/main" id="{71B65B35-1EB3-EC4F-A04B-B9A3D302EDE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Straight Connector 156">
                <a:extLst>
                  <a:ext uri="{FF2B5EF4-FFF2-40B4-BE49-F238E27FC236}">
                    <a16:creationId xmlns:a16="http://schemas.microsoft.com/office/drawing/2014/main" id="{102AADEC-9838-D648-9A73-F9082DB75F2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>
                <a:extLst>
                  <a:ext uri="{FF2B5EF4-FFF2-40B4-BE49-F238E27FC236}">
                    <a16:creationId xmlns:a16="http://schemas.microsoft.com/office/drawing/2014/main" id="{B6DC6BAD-B911-274F-AE99-0920B81D7E5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45268832-2DF4-5F4B-8878-10B8BB8C85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149" name="Oval 148">
                <a:extLst>
                  <a:ext uri="{FF2B5EF4-FFF2-40B4-BE49-F238E27FC236}">
                    <a16:creationId xmlns:a16="http://schemas.microsoft.com/office/drawing/2014/main" id="{A297B24D-E43E-6943-B55B-3A5312CF410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61641931-67C3-0146-A2F9-7267A0D8FB1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93A4971E-3D94-CD45-89AA-86FA1864C4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29D518ED-B548-5442-A502-D150E34BCF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3" name="Straight Connector 152">
                <a:extLst>
                  <a:ext uri="{FF2B5EF4-FFF2-40B4-BE49-F238E27FC236}">
                    <a16:creationId xmlns:a16="http://schemas.microsoft.com/office/drawing/2014/main" id="{862A7D06-9E39-4044-AAB9-B03F2214CBC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2A06DA0-69A5-DB44-88E5-A923AEA98E3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AB1ED2FA-ABFF-A64A-B478-1F30B745448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45" name="Oval 144">
                <a:extLst>
                  <a:ext uri="{FF2B5EF4-FFF2-40B4-BE49-F238E27FC236}">
                    <a16:creationId xmlns:a16="http://schemas.microsoft.com/office/drawing/2014/main" id="{0FD1EEA5-46A0-0343-BEF6-B46D283B153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919196AB-1A11-B14B-8002-AF7203F7AD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5111EC37-B8FF-BD42-BF03-E8449E41D08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ADA25136-452C-0346-963B-D02932DFF87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5AD6E9A5-E625-4C4D-BE71-F1BECA9C9B1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139" name="Oval 138">
                <a:extLst>
                  <a:ext uri="{FF2B5EF4-FFF2-40B4-BE49-F238E27FC236}">
                    <a16:creationId xmlns:a16="http://schemas.microsoft.com/office/drawing/2014/main" id="{A916538B-7192-D846-9F52-38E6365A4E3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40" name="Oval 139">
                <a:extLst>
                  <a:ext uri="{FF2B5EF4-FFF2-40B4-BE49-F238E27FC236}">
                    <a16:creationId xmlns:a16="http://schemas.microsoft.com/office/drawing/2014/main" id="{1740B871-4578-D74E-8163-91ABA079AFE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41" name="Straight Connector 140">
                <a:extLst>
                  <a:ext uri="{FF2B5EF4-FFF2-40B4-BE49-F238E27FC236}">
                    <a16:creationId xmlns:a16="http://schemas.microsoft.com/office/drawing/2014/main" id="{01A627AA-AE27-9343-A3BA-C9F9359FE1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BF4491DE-1374-DD4C-B771-3D7BB29FCA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80F31EE-D37A-774B-88EC-0BE5B161E3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BB4FC0A7-0C01-2645-A6F4-D0642C6C8F3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134" name="Oval 133">
                <a:extLst>
                  <a:ext uri="{FF2B5EF4-FFF2-40B4-BE49-F238E27FC236}">
                    <a16:creationId xmlns:a16="http://schemas.microsoft.com/office/drawing/2014/main" id="{BCF86486-1E0F-3446-B7A0-7C17C78D326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7C262428-29A6-2144-A03F-AED88A96D35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22BB6953-4462-154A-9192-04DAFF4754E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Straight Connector 136">
                <a:extLst>
                  <a:ext uri="{FF2B5EF4-FFF2-40B4-BE49-F238E27FC236}">
                    <a16:creationId xmlns:a16="http://schemas.microsoft.com/office/drawing/2014/main" id="{AF994FD3-E59B-5F44-B2A2-36A44B39EE8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Straight Connector 137">
                <a:extLst>
                  <a:ext uri="{FF2B5EF4-FFF2-40B4-BE49-F238E27FC236}">
                    <a16:creationId xmlns:a16="http://schemas.microsoft.com/office/drawing/2014/main" id="{72461B29-2DF0-8342-A711-A0528CCA1C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952D1F30-659B-D34A-B9E0-C4649EAA560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B7A781A1-237E-0248-89B2-323C0A77DC0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FEFF82A1-2279-F140-8919-AF1760D34FC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31" name="Straight Connector 130">
                <a:extLst>
                  <a:ext uri="{FF2B5EF4-FFF2-40B4-BE49-F238E27FC236}">
                    <a16:creationId xmlns:a16="http://schemas.microsoft.com/office/drawing/2014/main" id="{1AB354D7-EA73-4949-92BD-192EA43AA0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Straight Connector 131">
                <a:extLst>
                  <a:ext uri="{FF2B5EF4-FFF2-40B4-BE49-F238E27FC236}">
                    <a16:creationId xmlns:a16="http://schemas.microsoft.com/office/drawing/2014/main" id="{0DCA2EAC-9C89-0C4C-ACAE-C4DB274015E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493D9AA7-A0F9-214D-BD98-8AB0186CC79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46FCAD7D-1E90-064A-BE15-73D28ED2B04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124" name="Oval 123">
                <a:extLst>
                  <a:ext uri="{FF2B5EF4-FFF2-40B4-BE49-F238E27FC236}">
                    <a16:creationId xmlns:a16="http://schemas.microsoft.com/office/drawing/2014/main" id="{A89FD3DB-692C-D244-89D7-EC04526059A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25" name="Oval 124">
                <a:extLst>
                  <a:ext uri="{FF2B5EF4-FFF2-40B4-BE49-F238E27FC236}">
                    <a16:creationId xmlns:a16="http://schemas.microsoft.com/office/drawing/2014/main" id="{EB546A05-FAE4-BC46-BD1B-1DA11ED10D8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11D41D1-9F79-F94E-A10B-95CFD64A1D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2BBAC2C3-FC20-C243-A46A-43B0E2B62C1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Straight Connector 127">
                <a:extLst>
                  <a:ext uri="{FF2B5EF4-FFF2-40B4-BE49-F238E27FC236}">
                    <a16:creationId xmlns:a16="http://schemas.microsoft.com/office/drawing/2014/main" id="{C392AE9F-FC54-C24E-B551-2B87ACE5AB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6064F3F3-9D66-434E-BD77-65B02BE2B8E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8DB8C0A0-4C3B-FF4B-A619-A9427B132EE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110FEF47-DDFA-AA4E-8F44-BB3351BA736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406B43F7-7116-3340-B5CC-7815770DF8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>
                <a:extLst>
                  <a:ext uri="{FF2B5EF4-FFF2-40B4-BE49-F238E27FC236}">
                    <a16:creationId xmlns:a16="http://schemas.microsoft.com/office/drawing/2014/main" id="{7E142D2D-5CD7-DE4E-9884-028BC26993A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Straight Connector 122">
                <a:extLst>
                  <a:ext uri="{FF2B5EF4-FFF2-40B4-BE49-F238E27FC236}">
                    <a16:creationId xmlns:a16="http://schemas.microsoft.com/office/drawing/2014/main" id="{A6B21996-471A-7041-B401-D048929CED0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B22A34EB-1B98-6647-95E5-40E0A3557E9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114" name="Oval 113">
                <a:extLst>
                  <a:ext uri="{FF2B5EF4-FFF2-40B4-BE49-F238E27FC236}">
                    <a16:creationId xmlns:a16="http://schemas.microsoft.com/office/drawing/2014/main" id="{67D4E7AF-7B84-5240-B7B1-AA5CD7D33BF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3CC29AF3-4A73-B247-A090-FDDABCB06D4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82FC5D8B-F484-054E-83C5-6FAAAFD2BB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Straight Connector 116">
                <a:extLst>
                  <a:ext uri="{FF2B5EF4-FFF2-40B4-BE49-F238E27FC236}">
                    <a16:creationId xmlns:a16="http://schemas.microsoft.com/office/drawing/2014/main" id="{BC0479BC-1784-6642-AB57-7E65794913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Straight Connector 117">
                <a:extLst>
                  <a:ext uri="{FF2B5EF4-FFF2-40B4-BE49-F238E27FC236}">
                    <a16:creationId xmlns:a16="http://schemas.microsoft.com/office/drawing/2014/main" id="{2FEE2A46-B989-E540-B6DB-8FB949DDC5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7599866-0A0A-334C-B39C-8CA4F78671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109" name="Oval 108">
                <a:extLst>
                  <a:ext uri="{FF2B5EF4-FFF2-40B4-BE49-F238E27FC236}">
                    <a16:creationId xmlns:a16="http://schemas.microsoft.com/office/drawing/2014/main" id="{DB80FA44-AEC3-274A-B470-35B6A61C5C8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A1ADBF12-B929-E144-A878-CC0B45E9D21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11" name="Straight Connector 110">
                <a:extLst>
                  <a:ext uri="{FF2B5EF4-FFF2-40B4-BE49-F238E27FC236}">
                    <a16:creationId xmlns:a16="http://schemas.microsoft.com/office/drawing/2014/main" id="{CC78E04A-D039-A047-B9B1-FEBB01CF39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Straight Connector 111">
                <a:extLst>
                  <a:ext uri="{FF2B5EF4-FFF2-40B4-BE49-F238E27FC236}">
                    <a16:creationId xmlns:a16="http://schemas.microsoft.com/office/drawing/2014/main" id="{4D1B56FF-2443-0343-BEA8-676F0D9CEA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7C8CCABC-CCB9-E64A-97B7-81333482F8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210C299E-4374-D843-9D7D-C4553EF28D7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B046BB22-D9F8-0C4B-A20E-3D229DBAFFE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05" name="Oval 104">
                <a:extLst>
                  <a:ext uri="{FF2B5EF4-FFF2-40B4-BE49-F238E27FC236}">
                    <a16:creationId xmlns:a16="http://schemas.microsoft.com/office/drawing/2014/main" id="{5A9BE214-76B1-3249-9DEC-30DA6A69273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AC0994A0-352B-5240-8912-1B8BD113BB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99F09C9A-117E-E94F-B269-FFDC6DB828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E750E1-C997-8349-A60B-6FEB662ED1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AE6683E4-995B-7945-A376-48716297E26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99" name="Oval 98">
                <a:extLst>
                  <a:ext uri="{FF2B5EF4-FFF2-40B4-BE49-F238E27FC236}">
                    <a16:creationId xmlns:a16="http://schemas.microsoft.com/office/drawing/2014/main" id="{2F2D8147-733F-374B-9B5D-1D143965AB5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28F01A5F-0D5D-0F4B-A1A7-A48A4B34AE9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CA8FD888-D44D-0F4F-A6E9-A2000ADE389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A950EBAD-EB5A-4A44-AAEC-DC6F4D5C7FC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Straight Connector 102">
                <a:extLst>
                  <a:ext uri="{FF2B5EF4-FFF2-40B4-BE49-F238E27FC236}">
                    <a16:creationId xmlns:a16="http://schemas.microsoft.com/office/drawing/2014/main" id="{CDE8309E-DBFE-FF49-BB87-10DC48302D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E4455747-86BC-5D49-B00F-E4914E25DB5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94" name="Oval 93">
                <a:extLst>
                  <a:ext uri="{FF2B5EF4-FFF2-40B4-BE49-F238E27FC236}">
                    <a16:creationId xmlns:a16="http://schemas.microsoft.com/office/drawing/2014/main" id="{53907750-E23D-8B48-819B-489276F00FD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95" name="Oval 94">
                <a:extLst>
                  <a:ext uri="{FF2B5EF4-FFF2-40B4-BE49-F238E27FC236}">
                    <a16:creationId xmlns:a16="http://schemas.microsoft.com/office/drawing/2014/main" id="{F70E56C7-94A6-8742-ACE1-1DEFC9C6C878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579C461A-64C2-314C-9E9C-002628AE587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2C43DE3C-BE92-E84A-B7A3-E529B4DA30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949D4EC9-4E76-754D-9572-AEB4994CC3B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8924CDB3-7C02-944B-878A-56D7B464A9F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89" name="Oval 88">
                <a:extLst>
                  <a:ext uri="{FF2B5EF4-FFF2-40B4-BE49-F238E27FC236}">
                    <a16:creationId xmlns:a16="http://schemas.microsoft.com/office/drawing/2014/main" id="{A7B0B62F-239E-8949-8739-B4848235499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402AFA5D-3AD2-924C-8C9C-19D5C5EAC66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414016DB-2895-CB44-B600-E577FFBEAF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FB9E7793-4F0E-C748-9789-7556A52F16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CAD2B02A-303A-4F4D-9F8A-57CC1DA2A3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54C91305-5454-1645-9C9A-CE892AEFF8A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4BD868CC-69AB-5F45-95C9-6F9148DF4F1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93D90FE7-1588-2A48-8737-E5680CFB21C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B8DF78AA-0313-9148-8409-C0BFEF344A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B40A1777-C61E-564C-A2D2-186EC6B003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Straight Connector 87">
                <a:extLst>
                  <a:ext uri="{FF2B5EF4-FFF2-40B4-BE49-F238E27FC236}">
                    <a16:creationId xmlns:a16="http://schemas.microsoft.com/office/drawing/2014/main" id="{5C254F6C-20D1-3E44-8BFA-DB6C41EF512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F140D2C-E91B-DE40-BC81-593232A51D6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AD649328-D74C-8344-94A2-FC1EDB173E3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CC30835A-AA6C-3E41-9670-16920BAF518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1" name="Straight Connector 80">
                <a:extLst>
                  <a:ext uri="{FF2B5EF4-FFF2-40B4-BE49-F238E27FC236}">
                    <a16:creationId xmlns:a16="http://schemas.microsoft.com/office/drawing/2014/main" id="{415BD1D7-837C-514A-8E4F-C1C4A695813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D1EF4359-2F41-0542-B93C-738252FFC3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9C7185C1-DEC9-9E49-B8D9-0D3ECF249E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340F1F7-ECF3-5B45-9F28-1B1DA52DF96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74" name="Oval 73">
                <a:extLst>
                  <a:ext uri="{FF2B5EF4-FFF2-40B4-BE49-F238E27FC236}">
                    <a16:creationId xmlns:a16="http://schemas.microsoft.com/office/drawing/2014/main" id="{AA43EDBF-40FF-CC4E-BB46-B122E70ECDD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5" name="Oval 74">
                <a:extLst>
                  <a:ext uri="{FF2B5EF4-FFF2-40B4-BE49-F238E27FC236}">
                    <a16:creationId xmlns:a16="http://schemas.microsoft.com/office/drawing/2014/main" id="{AE4FB2DA-67FD-EA44-B56C-F0B26DA7647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08CAC9A8-C334-3749-93F2-DD8DF9BE86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E23A213C-012B-F041-8B72-3D5290058B9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9CD33E7E-ACC7-6149-88C8-1A9E6ED037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D04AFB3F-CB23-0F4E-9863-FDAFAB4D2DF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69" name="Oval 68">
                <a:extLst>
                  <a:ext uri="{FF2B5EF4-FFF2-40B4-BE49-F238E27FC236}">
                    <a16:creationId xmlns:a16="http://schemas.microsoft.com/office/drawing/2014/main" id="{D5F4DBD4-200F-CA47-A20E-AF1622CDD90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0" name="Oval 69">
                <a:extLst>
                  <a:ext uri="{FF2B5EF4-FFF2-40B4-BE49-F238E27FC236}">
                    <a16:creationId xmlns:a16="http://schemas.microsoft.com/office/drawing/2014/main" id="{64A7F90D-821B-134D-A141-836052AA592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53B69327-45C0-A14B-B31C-27E328A06D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B81B8371-E979-454F-A4A5-8C374DB7AB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9269EE1D-42A0-E745-B946-575C58AFDC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A070755-CE42-294E-9E71-AB7932D96601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E6D4B175-92DA-0B42-AC01-EA0A7236C1CC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1156A77-C571-8F41-84BF-64795D0E38AE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A3BDA31-6264-DD4B-ADDE-61581B74FE0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83B4FBF9-D32C-934E-B561-1268574240A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715CD433-A0BE-B84E-89C4-96C7691F2E1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9DE5F051-C027-2448-96BB-BE6374D0011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865F8F7A-F645-E744-BF1D-3E062718C70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47150E0B-97BC-1341-BC1C-897C6F1E5F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52932D83-652A-C84B-88B5-FDA858D5AD34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03AB2467-2D79-E445-9000-AFF660B1D79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40B2C296-0235-4B4D-981F-CDC1EA7B1C0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49F11C6D-F1E5-1A4B-A6D4-7E9C6997D3C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BDE6C148-78B6-C644-B590-DBC4390855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FF94EFBF-6AF1-E44F-A5D1-302810B0806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95EB538E-8DC4-F341-99CA-03EC1A5C5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20F77F2E-5A17-0D46-90E7-BA824A306A0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54" name="Oval 53">
                <a:extLst>
                  <a:ext uri="{FF2B5EF4-FFF2-40B4-BE49-F238E27FC236}">
                    <a16:creationId xmlns:a16="http://schemas.microsoft.com/office/drawing/2014/main" id="{B3BBFBFD-2B8C-E14D-86F9-FF77C896E02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CAC1CD2B-A5E1-D74B-9B1E-317F9A9235E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BB97EDEC-EFBB-4847-B23E-AEFCDF7913D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6663B9A0-2838-1640-B73B-F46CEF426BF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>
                <a:extLst>
                  <a:ext uri="{FF2B5EF4-FFF2-40B4-BE49-F238E27FC236}">
                    <a16:creationId xmlns:a16="http://schemas.microsoft.com/office/drawing/2014/main" id="{71C409C6-D116-FF4D-B341-5F1C7C8977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5185A5CD-6D3F-7641-86D6-9A17E9159BA2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F071C9AF-A8CD-C747-BA6F-117B61F37E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BED1922D-6B47-264D-88F3-29FFEB7BF76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B84CBC1B-4FF2-754D-98DA-7F9E8507E0D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6DBAE1B0-0A60-C344-914A-EBFCF5E2E67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7E07A213-0995-0F4A-9937-CE0E438343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18ED69F2-90DC-E845-BECB-3446AFDEA94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1AC7961B-4753-FC45-A16A-879F69DFEA86}"/>
              </a:ext>
            </a:extLst>
          </p:cNvPr>
          <p:cNvGrpSpPr/>
          <p:nvPr/>
        </p:nvGrpSpPr>
        <p:grpSpPr>
          <a:xfrm>
            <a:off x="7425295" y="9879331"/>
            <a:ext cx="14222378" cy="12680036"/>
            <a:chOff x="7272895" y="10320583"/>
            <a:chExt cx="14222378" cy="12680036"/>
          </a:xfrm>
        </p:grpSpPr>
        <p:pic>
          <p:nvPicPr>
            <p:cNvPr id="210" name="Picture 209">
              <a:extLst>
                <a:ext uri="{FF2B5EF4-FFF2-40B4-BE49-F238E27FC236}">
                  <a16:creationId xmlns:a16="http://schemas.microsoft.com/office/drawing/2014/main" id="{9E612490-DEF5-9B43-9E98-FEA26E5F7D5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B7641303-AFAF-064B-9374-D1BD0F639F2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405" name="Oval 404">
                <a:extLst>
                  <a:ext uri="{FF2B5EF4-FFF2-40B4-BE49-F238E27FC236}">
                    <a16:creationId xmlns:a16="http://schemas.microsoft.com/office/drawing/2014/main" id="{69B51EF9-80F1-CF40-B1A1-4469153093B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06" name="Oval 405">
                <a:extLst>
                  <a:ext uri="{FF2B5EF4-FFF2-40B4-BE49-F238E27FC236}">
                    <a16:creationId xmlns:a16="http://schemas.microsoft.com/office/drawing/2014/main" id="{316F6E34-B19B-D640-8235-1E36B273F02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CFC3D70-B05A-F34C-8572-8443D0FAFD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58CC982-6224-0F44-A7A3-BBCAC8EF986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9" name="Straight Connector 408">
                <a:extLst>
                  <a:ext uri="{FF2B5EF4-FFF2-40B4-BE49-F238E27FC236}">
                    <a16:creationId xmlns:a16="http://schemas.microsoft.com/office/drawing/2014/main" id="{2228C284-DB40-C447-A590-1C901B63B7C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494E1F20-FE80-C747-894C-063EA703ED4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52D01359-3D58-6C44-84F8-6DA6B12D9F0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01" name="Oval 400">
                <a:extLst>
                  <a:ext uri="{FF2B5EF4-FFF2-40B4-BE49-F238E27FC236}">
                    <a16:creationId xmlns:a16="http://schemas.microsoft.com/office/drawing/2014/main" id="{56531AD4-BBC3-1841-BDBF-89332889125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7CEB6D9A-46FB-0D45-99BC-14115705B8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BDC4ABB7-3E0F-DB4A-9F8C-91139F88F7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F995C785-A7ED-9443-92C3-13F0D63702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0FD8CEE3-6729-D148-8542-FDFDA68286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395" name="Oval 394">
                <a:extLst>
                  <a:ext uri="{FF2B5EF4-FFF2-40B4-BE49-F238E27FC236}">
                    <a16:creationId xmlns:a16="http://schemas.microsoft.com/office/drawing/2014/main" id="{29A68923-21FF-BD44-934D-71A0943D18D4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96" name="Oval 395">
                <a:extLst>
                  <a:ext uri="{FF2B5EF4-FFF2-40B4-BE49-F238E27FC236}">
                    <a16:creationId xmlns:a16="http://schemas.microsoft.com/office/drawing/2014/main" id="{F77CDE41-DB08-3D4E-B0F2-05DC967D343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97" name="Straight Connector 396">
                <a:extLst>
                  <a:ext uri="{FF2B5EF4-FFF2-40B4-BE49-F238E27FC236}">
                    <a16:creationId xmlns:a16="http://schemas.microsoft.com/office/drawing/2014/main" id="{29C08648-D449-EA4B-A643-0100B2A53E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8" name="Straight Connector 397">
                <a:extLst>
                  <a:ext uri="{FF2B5EF4-FFF2-40B4-BE49-F238E27FC236}">
                    <a16:creationId xmlns:a16="http://schemas.microsoft.com/office/drawing/2014/main" id="{BCCD9873-23F8-7D40-8D75-35965BA881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9" name="Straight Connector 398">
                <a:extLst>
                  <a:ext uri="{FF2B5EF4-FFF2-40B4-BE49-F238E27FC236}">
                    <a16:creationId xmlns:a16="http://schemas.microsoft.com/office/drawing/2014/main" id="{2E205400-E41C-914C-8559-2B2B9AD8D81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88C3006B-0C36-0C49-B1C3-820AA90DF5C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390" name="Oval 389">
                <a:extLst>
                  <a:ext uri="{FF2B5EF4-FFF2-40B4-BE49-F238E27FC236}">
                    <a16:creationId xmlns:a16="http://schemas.microsoft.com/office/drawing/2014/main" id="{CFA85A88-5B9B-4048-92CC-FECCD03FFB1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E55DA448-A0D4-904E-A825-32338A3E718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CC6DBC04-A2E0-5D49-90F1-A333173F82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3C5EE9F7-FCC3-4B4D-BFBE-B5D2A8B055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AFCD1445-A103-554B-B181-F3B3C54AAB8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5" name="Group 214">
              <a:extLst>
                <a:ext uri="{FF2B5EF4-FFF2-40B4-BE49-F238E27FC236}">
                  <a16:creationId xmlns:a16="http://schemas.microsoft.com/office/drawing/2014/main" id="{778398BD-4413-454E-877D-BC13B2C20E5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385" name="Oval 384">
                <a:extLst>
                  <a:ext uri="{FF2B5EF4-FFF2-40B4-BE49-F238E27FC236}">
                    <a16:creationId xmlns:a16="http://schemas.microsoft.com/office/drawing/2014/main" id="{853A0BE4-F90C-8F4E-80D7-AC88A635D83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E1F47AB9-0321-F946-A649-DB0F79C849C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472F2611-164A-1D44-8F65-64EF0B0009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1698483-FBA1-234B-AA17-DC521C4067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75651FA3-88A4-4C44-B8E4-5D5EFF700D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746A317E-6772-2441-9CC0-2EC8CA8BB5C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380" name="Oval 379">
                <a:extLst>
                  <a:ext uri="{FF2B5EF4-FFF2-40B4-BE49-F238E27FC236}">
                    <a16:creationId xmlns:a16="http://schemas.microsoft.com/office/drawing/2014/main" id="{E40EFE4F-6372-0D40-BE9E-68E5DA38858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81" name="Oval 380">
                <a:extLst>
                  <a:ext uri="{FF2B5EF4-FFF2-40B4-BE49-F238E27FC236}">
                    <a16:creationId xmlns:a16="http://schemas.microsoft.com/office/drawing/2014/main" id="{6D7B00EC-F6FE-A648-B487-01AFE1E0586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C53D16AE-A09D-4B41-AA39-3EFF82C7CDB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236A3A22-9780-C446-AA74-D1791C8B5E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FB5E2C01-51FF-3A40-8F3B-89918C5269A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07B2AEC6-87F7-324B-882C-44BB4AD75B2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6B3FCD13-60A3-5448-B5F0-90E34FC850B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76" name="Oval 375">
                <a:extLst>
                  <a:ext uri="{FF2B5EF4-FFF2-40B4-BE49-F238E27FC236}">
                    <a16:creationId xmlns:a16="http://schemas.microsoft.com/office/drawing/2014/main" id="{0FA70352-3E4F-F046-920C-6DAC445E9BC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B82FE68C-56E3-2048-844C-C98D42F9070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87D89791-2BF1-7E4A-A977-9FBBC6C7DC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48AC68E1-A229-A64B-BCDE-A155FC92C6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7380E2B3-D978-EF4D-B07D-77BD580FA83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370" name="Oval 369">
                <a:extLst>
                  <a:ext uri="{FF2B5EF4-FFF2-40B4-BE49-F238E27FC236}">
                    <a16:creationId xmlns:a16="http://schemas.microsoft.com/office/drawing/2014/main" id="{5BA1A5DE-F76E-4B40-8E17-FD5E200E49C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71" name="Oval 370">
                <a:extLst>
                  <a:ext uri="{FF2B5EF4-FFF2-40B4-BE49-F238E27FC236}">
                    <a16:creationId xmlns:a16="http://schemas.microsoft.com/office/drawing/2014/main" id="{6A13D998-3FF6-0542-8F69-9AAB978B5F9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9B33E900-14CC-7C4A-B746-083E3395AA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AC14DDA2-8E3D-414B-AFD9-3319664F7BB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6BA0499F-08FD-5A47-9B8B-2AF2439286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2EC86686-68C6-6743-8683-FE3B63C5939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365" name="Oval 364">
                <a:extLst>
                  <a:ext uri="{FF2B5EF4-FFF2-40B4-BE49-F238E27FC236}">
                    <a16:creationId xmlns:a16="http://schemas.microsoft.com/office/drawing/2014/main" id="{BA6E01AD-84D0-EA40-B1BB-2B2A32B39A3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AEA26D38-27DF-6849-A6AD-AE0F3E25706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67" name="Straight Connector 366">
                <a:extLst>
                  <a:ext uri="{FF2B5EF4-FFF2-40B4-BE49-F238E27FC236}">
                    <a16:creationId xmlns:a16="http://schemas.microsoft.com/office/drawing/2014/main" id="{99F86164-C354-124A-9634-F3C06997275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8" name="Straight Connector 367">
                <a:extLst>
                  <a:ext uri="{FF2B5EF4-FFF2-40B4-BE49-F238E27FC236}">
                    <a16:creationId xmlns:a16="http://schemas.microsoft.com/office/drawing/2014/main" id="{96BED8EA-86CE-064A-AD2D-FE7D2665D3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23AE3047-74B9-6C41-9220-ACCD1D4676F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73649BB9-FEAC-0F49-8876-1DB700D144B4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5ED440A8-358E-FA40-9EBC-22260E360FD7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9E2B5891-2D30-454A-9DB4-E8BFEE5F1C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360" name="Oval 359">
                <a:extLst>
                  <a:ext uri="{FF2B5EF4-FFF2-40B4-BE49-F238E27FC236}">
                    <a16:creationId xmlns:a16="http://schemas.microsoft.com/office/drawing/2014/main" id="{D0D7B47A-4DF7-6F47-BE6B-3E5F8B5A944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61" name="Oval 360">
                <a:extLst>
                  <a:ext uri="{FF2B5EF4-FFF2-40B4-BE49-F238E27FC236}">
                    <a16:creationId xmlns:a16="http://schemas.microsoft.com/office/drawing/2014/main" id="{8416DE8A-12B4-824F-AE90-F390A7771E1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B0C574BC-5769-FF4C-88D7-4871BA43E7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Straight Connector 362">
                <a:extLst>
                  <a:ext uri="{FF2B5EF4-FFF2-40B4-BE49-F238E27FC236}">
                    <a16:creationId xmlns:a16="http://schemas.microsoft.com/office/drawing/2014/main" id="{322B3BE8-0534-6447-9502-7DE3ABE0C8E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6B41DB8E-AB6D-2940-968D-5733B46EC0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3" name="Group 222">
              <a:extLst>
                <a:ext uri="{FF2B5EF4-FFF2-40B4-BE49-F238E27FC236}">
                  <a16:creationId xmlns:a16="http://schemas.microsoft.com/office/drawing/2014/main" id="{D4B48CB7-7BB0-1146-B048-F50C7FD5103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355" name="Oval 354">
                <a:extLst>
                  <a:ext uri="{FF2B5EF4-FFF2-40B4-BE49-F238E27FC236}">
                    <a16:creationId xmlns:a16="http://schemas.microsoft.com/office/drawing/2014/main" id="{8310D986-402D-ED44-9CB2-8A1390E73E5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56" name="Oval 355">
                <a:extLst>
                  <a:ext uri="{FF2B5EF4-FFF2-40B4-BE49-F238E27FC236}">
                    <a16:creationId xmlns:a16="http://schemas.microsoft.com/office/drawing/2014/main" id="{C6480E37-4FD2-5B48-BEC5-945DF0C2A6F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57" name="Straight Connector 356">
                <a:extLst>
                  <a:ext uri="{FF2B5EF4-FFF2-40B4-BE49-F238E27FC236}">
                    <a16:creationId xmlns:a16="http://schemas.microsoft.com/office/drawing/2014/main" id="{0A2CB110-897A-A54E-A9D0-F9903B7AD7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9815E94-07E7-F24C-985E-2E24A7CBE29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Connector 358">
                <a:extLst>
                  <a:ext uri="{FF2B5EF4-FFF2-40B4-BE49-F238E27FC236}">
                    <a16:creationId xmlns:a16="http://schemas.microsoft.com/office/drawing/2014/main" id="{020F7334-E6CD-4142-921B-30069EB1F5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86B5FF68-C8F4-C047-BF61-FD03FAB55BF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2419B9E-8293-2A42-B740-E540DD555B6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51" name="Oval 350">
                <a:extLst>
                  <a:ext uri="{FF2B5EF4-FFF2-40B4-BE49-F238E27FC236}">
                    <a16:creationId xmlns:a16="http://schemas.microsoft.com/office/drawing/2014/main" id="{C58FF729-8230-0D4F-9FFB-B9D3BA39205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D637FF32-AE37-B84A-9D27-87CD5D4F66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63B80B8A-EA41-3447-96BB-2B2F97440D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4" name="Straight Connector 353">
                <a:extLst>
                  <a:ext uri="{FF2B5EF4-FFF2-40B4-BE49-F238E27FC236}">
                    <a16:creationId xmlns:a16="http://schemas.microsoft.com/office/drawing/2014/main" id="{11BB55E7-281B-0E45-8294-C724AB2B87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6A6258B6-26BC-8848-B1F6-E1AB28E7EE0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345" name="Oval 344">
                <a:extLst>
                  <a:ext uri="{FF2B5EF4-FFF2-40B4-BE49-F238E27FC236}">
                    <a16:creationId xmlns:a16="http://schemas.microsoft.com/office/drawing/2014/main" id="{37337D19-364B-7748-8A2C-20407EFDBD0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46" name="Oval 345">
                <a:extLst>
                  <a:ext uri="{FF2B5EF4-FFF2-40B4-BE49-F238E27FC236}">
                    <a16:creationId xmlns:a16="http://schemas.microsoft.com/office/drawing/2014/main" id="{C348AF68-9F34-104B-B810-37839220931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8C602E42-2BEE-6D41-8CDE-957CC7049C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8" name="Straight Connector 347">
                <a:extLst>
                  <a:ext uri="{FF2B5EF4-FFF2-40B4-BE49-F238E27FC236}">
                    <a16:creationId xmlns:a16="http://schemas.microsoft.com/office/drawing/2014/main" id="{982A3945-8944-D348-8D79-1A843F2614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B0645BE3-6673-F84B-90FD-1F2EEA3CAC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B783E7C3-719D-6440-BABF-C7D43523EE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340" name="Oval 339">
                <a:extLst>
                  <a:ext uri="{FF2B5EF4-FFF2-40B4-BE49-F238E27FC236}">
                    <a16:creationId xmlns:a16="http://schemas.microsoft.com/office/drawing/2014/main" id="{ABBC7255-7915-F64F-9088-ACFE7882EAB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41" name="Oval 340">
                <a:extLst>
                  <a:ext uri="{FF2B5EF4-FFF2-40B4-BE49-F238E27FC236}">
                    <a16:creationId xmlns:a16="http://schemas.microsoft.com/office/drawing/2014/main" id="{17E486A9-002F-7D4A-9082-545ABFD1621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42" name="Straight Connector 341">
                <a:extLst>
                  <a:ext uri="{FF2B5EF4-FFF2-40B4-BE49-F238E27FC236}">
                    <a16:creationId xmlns:a16="http://schemas.microsoft.com/office/drawing/2014/main" id="{423DA554-8371-8142-9824-DBF1A66CA6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ADAC4662-ED28-2D4E-ABEB-30DC5651FFD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4" name="Straight Connector 343">
                <a:extLst>
                  <a:ext uri="{FF2B5EF4-FFF2-40B4-BE49-F238E27FC236}">
                    <a16:creationId xmlns:a16="http://schemas.microsoft.com/office/drawing/2014/main" id="{9566DC16-6C77-DE48-A14F-8BB0272857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D4EFF011-EBC7-1447-92DD-4392D35229D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335" name="Oval 334">
                <a:extLst>
                  <a:ext uri="{FF2B5EF4-FFF2-40B4-BE49-F238E27FC236}">
                    <a16:creationId xmlns:a16="http://schemas.microsoft.com/office/drawing/2014/main" id="{4F6DA446-626A-E94C-92CE-066FD649C41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36" name="Oval 335">
                <a:extLst>
                  <a:ext uri="{FF2B5EF4-FFF2-40B4-BE49-F238E27FC236}">
                    <a16:creationId xmlns:a16="http://schemas.microsoft.com/office/drawing/2014/main" id="{D9615AF0-9FF3-7644-A066-1BABF123144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B27D8F24-97C3-274E-8BD1-B9993D0D4FB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0A513F93-5AE1-2444-97A0-333B6E012F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>
                <a:extLst>
                  <a:ext uri="{FF2B5EF4-FFF2-40B4-BE49-F238E27FC236}">
                    <a16:creationId xmlns:a16="http://schemas.microsoft.com/office/drawing/2014/main" id="{2678823E-D655-7C4D-B9B1-540DCA9D6B4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27A66483-20AC-3F4C-BB40-8D12DE7B322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330" name="Oval 329">
                <a:extLst>
                  <a:ext uri="{FF2B5EF4-FFF2-40B4-BE49-F238E27FC236}">
                    <a16:creationId xmlns:a16="http://schemas.microsoft.com/office/drawing/2014/main" id="{0A9F1206-0160-6E46-AEB5-0B76BC3D076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31" name="Oval 330">
                <a:extLst>
                  <a:ext uri="{FF2B5EF4-FFF2-40B4-BE49-F238E27FC236}">
                    <a16:creationId xmlns:a16="http://schemas.microsoft.com/office/drawing/2014/main" id="{99F3F2B4-67C0-B34E-B720-91914FA9D2D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49F53AE4-2BA6-024B-9963-A0F20364784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3" name="Straight Connector 332">
                <a:extLst>
                  <a:ext uri="{FF2B5EF4-FFF2-40B4-BE49-F238E27FC236}">
                    <a16:creationId xmlns:a16="http://schemas.microsoft.com/office/drawing/2014/main" id="{D3EB2EBF-E2AC-5745-BD00-71B8F947C1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4" name="Straight Connector 333">
                <a:extLst>
                  <a:ext uri="{FF2B5EF4-FFF2-40B4-BE49-F238E27FC236}">
                    <a16:creationId xmlns:a16="http://schemas.microsoft.com/office/drawing/2014/main" id="{1CC99E02-65C1-5640-9B8C-C2DC3DCEA5B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030D9287-9FC1-7943-BB92-B44B24AEBF8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325" name="Oval 324">
                <a:extLst>
                  <a:ext uri="{FF2B5EF4-FFF2-40B4-BE49-F238E27FC236}">
                    <a16:creationId xmlns:a16="http://schemas.microsoft.com/office/drawing/2014/main" id="{B4337862-6819-F44A-95D8-F9C55696799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26" name="Oval 325">
                <a:extLst>
                  <a:ext uri="{FF2B5EF4-FFF2-40B4-BE49-F238E27FC236}">
                    <a16:creationId xmlns:a16="http://schemas.microsoft.com/office/drawing/2014/main" id="{61C113CB-C7FD-B847-92BE-E58073C26F1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27" name="Straight Connector 326">
                <a:extLst>
                  <a:ext uri="{FF2B5EF4-FFF2-40B4-BE49-F238E27FC236}">
                    <a16:creationId xmlns:a16="http://schemas.microsoft.com/office/drawing/2014/main" id="{8438991B-2639-9540-93B7-5D1461A27C3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459A9B09-53D4-3C4E-BAA6-7254654BC7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Straight Connector 328">
                <a:extLst>
                  <a:ext uri="{FF2B5EF4-FFF2-40B4-BE49-F238E27FC236}">
                    <a16:creationId xmlns:a16="http://schemas.microsoft.com/office/drawing/2014/main" id="{515685E2-C2DE-5145-93D5-139D2B5F0E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9B39D50-C8A6-CB4F-9B5A-70B53EE3FAD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320" name="Oval 319">
                <a:extLst>
                  <a:ext uri="{FF2B5EF4-FFF2-40B4-BE49-F238E27FC236}">
                    <a16:creationId xmlns:a16="http://schemas.microsoft.com/office/drawing/2014/main" id="{35421ABD-FD75-F74A-BD31-6BBB1733BC2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21" name="Oval 320">
                <a:extLst>
                  <a:ext uri="{FF2B5EF4-FFF2-40B4-BE49-F238E27FC236}">
                    <a16:creationId xmlns:a16="http://schemas.microsoft.com/office/drawing/2014/main" id="{B66D97EB-9BEE-DE4A-B18A-2D34B72CD3C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C8F51801-9BB3-A74B-B97D-2383EE9F76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197F860-97F1-3A46-A549-9CE5EB66AA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A2389FBA-0047-2244-AD55-86705A3C7D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84D06FF3-D1CE-0E40-AED9-BA4C86715B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315" name="Oval 314">
                <a:extLst>
                  <a:ext uri="{FF2B5EF4-FFF2-40B4-BE49-F238E27FC236}">
                    <a16:creationId xmlns:a16="http://schemas.microsoft.com/office/drawing/2014/main" id="{276DAF2E-4164-0245-8A5D-F1083FC28EE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16" name="Oval 315">
                <a:extLst>
                  <a:ext uri="{FF2B5EF4-FFF2-40B4-BE49-F238E27FC236}">
                    <a16:creationId xmlns:a16="http://schemas.microsoft.com/office/drawing/2014/main" id="{1D8EFAF0-1C2C-744D-9051-944CA196658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17" name="Straight Connector 316">
                <a:extLst>
                  <a:ext uri="{FF2B5EF4-FFF2-40B4-BE49-F238E27FC236}">
                    <a16:creationId xmlns:a16="http://schemas.microsoft.com/office/drawing/2014/main" id="{7F748B0C-B0A4-5046-B8E2-12BBD1FB23D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Straight Connector 317">
                <a:extLst>
                  <a:ext uri="{FF2B5EF4-FFF2-40B4-BE49-F238E27FC236}">
                    <a16:creationId xmlns:a16="http://schemas.microsoft.com/office/drawing/2014/main" id="{6541EF1B-F1C8-8A40-95A2-D0B540785C9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497C94D9-7B88-CB4F-8462-FFE77170DE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EA15C983-3412-3A4A-802D-D19205E99EE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310" name="Oval 309">
                <a:extLst>
                  <a:ext uri="{FF2B5EF4-FFF2-40B4-BE49-F238E27FC236}">
                    <a16:creationId xmlns:a16="http://schemas.microsoft.com/office/drawing/2014/main" id="{F45A95BB-4F30-664C-A66B-00F604F7E59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11" name="Oval 310">
                <a:extLst>
                  <a:ext uri="{FF2B5EF4-FFF2-40B4-BE49-F238E27FC236}">
                    <a16:creationId xmlns:a16="http://schemas.microsoft.com/office/drawing/2014/main" id="{17757428-04AC-A24C-8D5F-C8FE758486B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14330097-14ED-0942-BC55-3D5BA5432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F711FEB7-5FE4-8B40-9775-49585C2E69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076C8DC4-CC2A-9449-BCE1-A13BF6CBF8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3" name="Group 232">
              <a:extLst>
                <a:ext uri="{FF2B5EF4-FFF2-40B4-BE49-F238E27FC236}">
                  <a16:creationId xmlns:a16="http://schemas.microsoft.com/office/drawing/2014/main" id="{6403386F-7D8F-0B42-9D85-F43FD1FDE6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3AF22A7C-6690-A143-8612-A0052972081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06" name="Oval 305">
                <a:extLst>
                  <a:ext uri="{FF2B5EF4-FFF2-40B4-BE49-F238E27FC236}">
                    <a16:creationId xmlns:a16="http://schemas.microsoft.com/office/drawing/2014/main" id="{671D9060-E5D0-454C-8A1B-2D2122D9C66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44132C06-90EF-584D-A877-6BDAFACDAD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154139F-0CBE-354F-8CF9-8E55B269C68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67AEA0EC-D53C-EA42-B706-B4AC355F38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F84F84C0-479B-5440-8231-3913A1EB4F7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300" name="Oval 299">
                <a:extLst>
                  <a:ext uri="{FF2B5EF4-FFF2-40B4-BE49-F238E27FC236}">
                    <a16:creationId xmlns:a16="http://schemas.microsoft.com/office/drawing/2014/main" id="{8B76BA8B-CCC7-B24E-A39D-48219613F0A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301" name="Oval 300">
                <a:extLst>
                  <a:ext uri="{FF2B5EF4-FFF2-40B4-BE49-F238E27FC236}">
                    <a16:creationId xmlns:a16="http://schemas.microsoft.com/office/drawing/2014/main" id="{6DBD3F9A-B72F-6F45-A451-741E067C0CB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111ECD08-9F6C-9D45-B172-BA10203DAEC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AB1391DF-D519-F943-BB25-9A54359C504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4" name="Straight Connector 303">
                <a:extLst>
                  <a:ext uri="{FF2B5EF4-FFF2-40B4-BE49-F238E27FC236}">
                    <a16:creationId xmlns:a16="http://schemas.microsoft.com/office/drawing/2014/main" id="{98D2948E-8BD7-294A-AABF-0B3CBB1D4F9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9B95372F-C854-6541-913F-46502A3FBF1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295" name="Oval 294">
                <a:extLst>
                  <a:ext uri="{FF2B5EF4-FFF2-40B4-BE49-F238E27FC236}">
                    <a16:creationId xmlns:a16="http://schemas.microsoft.com/office/drawing/2014/main" id="{DCC82567-4BF8-504C-956B-E4FC7655B1C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FB13F0A2-5A07-E449-9C55-EEEE90635EC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97" name="Straight Connector 296">
                <a:extLst>
                  <a:ext uri="{FF2B5EF4-FFF2-40B4-BE49-F238E27FC236}">
                    <a16:creationId xmlns:a16="http://schemas.microsoft.com/office/drawing/2014/main" id="{8E5858A0-FE86-744C-B581-419C054B03A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" name="Straight Connector 297">
                <a:extLst>
                  <a:ext uri="{FF2B5EF4-FFF2-40B4-BE49-F238E27FC236}">
                    <a16:creationId xmlns:a16="http://schemas.microsoft.com/office/drawing/2014/main" id="{7B23294F-1A0A-1B45-A500-CD09CA03E03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8B63D9AA-1A50-6748-BDA9-2643B80F6F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BACD4AE2-1959-8943-ADA7-29A189EA96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290" name="Oval 289">
                <a:extLst>
                  <a:ext uri="{FF2B5EF4-FFF2-40B4-BE49-F238E27FC236}">
                    <a16:creationId xmlns:a16="http://schemas.microsoft.com/office/drawing/2014/main" id="{6090BABE-8E76-1242-B0B2-4AA5626643E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91" name="Oval 290">
                <a:extLst>
                  <a:ext uri="{FF2B5EF4-FFF2-40B4-BE49-F238E27FC236}">
                    <a16:creationId xmlns:a16="http://schemas.microsoft.com/office/drawing/2014/main" id="{655F4999-B1CB-274C-B909-2E4FB88195D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92" name="Straight Connector 291">
                <a:extLst>
                  <a:ext uri="{FF2B5EF4-FFF2-40B4-BE49-F238E27FC236}">
                    <a16:creationId xmlns:a16="http://schemas.microsoft.com/office/drawing/2014/main" id="{CA33F489-129A-094A-BA41-B5B5EC1DCF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C00EECD-55A0-EA45-89BA-45B16FF2CA4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A51AB3B3-9533-4D44-9438-ED0CEF72B8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6714493E-9752-4048-B10B-E1003263D90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285" name="Oval 284">
                <a:extLst>
                  <a:ext uri="{FF2B5EF4-FFF2-40B4-BE49-F238E27FC236}">
                    <a16:creationId xmlns:a16="http://schemas.microsoft.com/office/drawing/2014/main" id="{0BA4BEFF-7ADA-424F-B409-AD4AFCD6B95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ACBCB443-ADA9-484E-B3D8-B33CA7A0964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87" name="Straight Connector 286">
                <a:extLst>
                  <a:ext uri="{FF2B5EF4-FFF2-40B4-BE49-F238E27FC236}">
                    <a16:creationId xmlns:a16="http://schemas.microsoft.com/office/drawing/2014/main" id="{C21C6C8D-A7A7-1F42-8E6C-0BC3F672118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28B3192B-4B75-0444-A76E-85DC9CDCCCF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9" name="Straight Connector 288">
                <a:extLst>
                  <a:ext uri="{FF2B5EF4-FFF2-40B4-BE49-F238E27FC236}">
                    <a16:creationId xmlns:a16="http://schemas.microsoft.com/office/drawing/2014/main" id="{79B87AA9-2C09-B94C-AEFF-B148F1BB31A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2B2C25E5-D58A-3A4C-A73B-1617CE0D02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280" name="Oval 279">
                <a:extLst>
                  <a:ext uri="{FF2B5EF4-FFF2-40B4-BE49-F238E27FC236}">
                    <a16:creationId xmlns:a16="http://schemas.microsoft.com/office/drawing/2014/main" id="{8A5FD173-9BAC-704F-9539-D70A61FE1AA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F591CCEF-C8B0-BD47-B0A9-7BBFE9C98E1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856FA6E7-4941-EB4C-BBCE-F38F18C9AF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0A74DA19-826F-584C-A41A-11F81DFC83E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Straight Connector 283">
                <a:extLst>
                  <a:ext uri="{FF2B5EF4-FFF2-40B4-BE49-F238E27FC236}">
                    <a16:creationId xmlns:a16="http://schemas.microsoft.com/office/drawing/2014/main" id="{F5CDB9F0-E92D-8243-B2BE-E421A3F6B60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A572A396-A649-904A-AB1A-984F64FB671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275" name="Oval 274">
                <a:extLst>
                  <a:ext uri="{FF2B5EF4-FFF2-40B4-BE49-F238E27FC236}">
                    <a16:creationId xmlns:a16="http://schemas.microsoft.com/office/drawing/2014/main" id="{DCC2F23C-AA38-7F40-B9F7-01A8AC49842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76" name="Oval 275">
                <a:extLst>
                  <a:ext uri="{FF2B5EF4-FFF2-40B4-BE49-F238E27FC236}">
                    <a16:creationId xmlns:a16="http://schemas.microsoft.com/office/drawing/2014/main" id="{904308DA-5BC9-514C-A9E4-3108C4CB279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7CF03B14-8857-C349-A621-FC28DD0F199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5ACB90A6-CCDC-194B-A4CE-31A3D0B61C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639D03B4-D506-3A41-8A05-F28FFE46F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3B1D0CCB-3445-9742-B9E0-0DB3B8C1516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E78E3FA-A2A6-A34B-B4B0-9AE0C7D64A1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71" name="Oval 270">
                <a:extLst>
                  <a:ext uri="{FF2B5EF4-FFF2-40B4-BE49-F238E27FC236}">
                    <a16:creationId xmlns:a16="http://schemas.microsoft.com/office/drawing/2014/main" id="{E43CD25C-1A4D-B64A-BC6E-0E6340BDACF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B8CB09EF-8124-6C43-B849-74F4B9B42A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Straight Connector 272">
                <a:extLst>
                  <a:ext uri="{FF2B5EF4-FFF2-40B4-BE49-F238E27FC236}">
                    <a16:creationId xmlns:a16="http://schemas.microsoft.com/office/drawing/2014/main" id="{50D532D2-F284-0149-B5DF-CA9766E6F5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Straight Connector 273">
                <a:extLst>
                  <a:ext uri="{FF2B5EF4-FFF2-40B4-BE49-F238E27FC236}">
                    <a16:creationId xmlns:a16="http://schemas.microsoft.com/office/drawing/2014/main" id="{BF111490-90C8-B04A-B077-90EF2FCE59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89CD168A-699C-114D-A485-C8912CA6B6CF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C1FFA603-7AC0-BB41-92BC-F2A07822E8F3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243" name="TextBox 242">
              <a:extLst>
                <a:ext uri="{FF2B5EF4-FFF2-40B4-BE49-F238E27FC236}">
                  <a16:creationId xmlns:a16="http://schemas.microsoft.com/office/drawing/2014/main" id="{8088D125-0355-D84C-9392-E1D11FF24D41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8DF6C7FC-D6BC-F649-90FE-227D5FE0BAA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265" name="Oval 264">
                <a:extLst>
                  <a:ext uri="{FF2B5EF4-FFF2-40B4-BE49-F238E27FC236}">
                    <a16:creationId xmlns:a16="http://schemas.microsoft.com/office/drawing/2014/main" id="{6C00FB0C-17ED-2B45-97EA-B0650303F94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66" name="Oval 265">
                <a:extLst>
                  <a:ext uri="{FF2B5EF4-FFF2-40B4-BE49-F238E27FC236}">
                    <a16:creationId xmlns:a16="http://schemas.microsoft.com/office/drawing/2014/main" id="{C50A1E23-F6D1-4B4A-B41E-0B660ADBB3E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0451CD7-96B8-EA46-90AD-E648B442635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8352F300-E4E1-1C4B-8F75-B75DEE8D28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AC782553-BF04-7549-AC5E-E2F6D646005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98AE3FD9-F564-0B45-8674-8E2861340BCE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7CB9176C-BCCE-9846-9750-46CFCC5DF6F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925BE2FE-6931-2D41-B831-7190CB68149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61" name="Oval 260">
                <a:extLst>
                  <a:ext uri="{FF2B5EF4-FFF2-40B4-BE49-F238E27FC236}">
                    <a16:creationId xmlns:a16="http://schemas.microsoft.com/office/drawing/2014/main" id="{0680EFFA-248F-174E-B262-5AA40386D45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889256F8-0F84-0149-93B9-E3CBE8999D6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Connector 262">
                <a:extLst>
                  <a:ext uri="{FF2B5EF4-FFF2-40B4-BE49-F238E27FC236}">
                    <a16:creationId xmlns:a16="http://schemas.microsoft.com/office/drawing/2014/main" id="{006CB583-A3A1-2741-83A8-EB5B373617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45605295-5B18-7D47-BA9F-A481365A091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07DE6945-A461-0642-ADEF-236F496F22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255" name="Oval 254">
                <a:extLst>
                  <a:ext uri="{FF2B5EF4-FFF2-40B4-BE49-F238E27FC236}">
                    <a16:creationId xmlns:a16="http://schemas.microsoft.com/office/drawing/2014/main" id="{96F6AC3F-F6AD-7D44-BD84-90759B9FD01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0C709CA8-F825-814D-977D-F67619823CC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85ABB260-EA39-F045-9AD4-18E14A0F105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Straight Connector 257">
                <a:extLst>
                  <a:ext uri="{FF2B5EF4-FFF2-40B4-BE49-F238E27FC236}">
                    <a16:creationId xmlns:a16="http://schemas.microsoft.com/office/drawing/2014/main" id="{86976574-69DA-4949-840F-97824BA835E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Straight Connector 258">
                <a:extLst>
                  <a:ext uri="{FF2B5EF4-FFF2-40B4-BE49-F238E27FC236}">
                    <a16:creationId xmlns:a16="http://schemas.microsoft.com/office/drawing/2014/main" id="{6C0B217E-C9CB-AD4F-A9BC-6A03BEF866D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9F042C68-67A6-4145-A221-EA811A7724CF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648CE0F4-C460-2B4C-AC7A-9542FDFB6DA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C28FF1BB-812E-9049-997D-A8593888B06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251" name="Oval 250">
                <a:extLst>
                  <a:ext uri="{FF2B5EF4-FFF2-40B4-BE49-F238E27FC236}">
                    <a16:creationId xmlns:a16="http://schemas.microsoft.com/office/drawing/2014/main" id="{4BAA33A7-6114-724D-B1D7-706C0F22F47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FF94AC38-363B-2B41-AF17-CAD6F35DF6A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63300B32-9B18-B742-A2FD-510425295B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9FAEE9C8-7635-F94E-B15F-56885DC4E34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410" name="Picture 409">
            <a:extLst>
              <a:ext uri="{FF2B5EF4-FFF2-40B4-BE49-F238E27FC236}">
                <a16:creationId xmlns:a16="http://schemas.microsoft.com/office/drawing/2014/main" id="{F868A40C-281C-D143-9911-3A86A61BA9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9990" y="12537567"/>
            <a:ext cx="15240000" cy="13169900"/>
          </a:xfrm>
          <a:prstGeom prst="rect">
            <a:avLst/>
          </a:prstGeom>
          <a:effectLst>
            <a:glow rad="101600">
              <a:schemeClr val="accent3">
                <a:satMod val="175000"/>
                <a:alpha val="40000"/>
              </a:schemeClr>
            </a:glow>
            <a:reflection stA="20000" endPos="65000" dist="50800" dir="5400000" sy="-100000" algn="bl" rotWithShape="0"/>
          </a:effectLst>
        </p:spPr>
      </p:pic>
      <p:grpSp>
        <p:nvGrpSpPr>
          <p:cNvPr id="411" name="Group 410">
            <a:extLst>
              <a:ext uri="{FF2B5EF4-FFF2-40B4-BE49-F238E27FC236}">
                <a16:creationId xmlns:a16="http://schemas.microsoft.com/office/drawing/2014/main" id="{96B98EDC-8A6C-6B49-85E6-8A2CD14565C7}"/>
              </a:ext>
            </a:extLst>
          </p:cNvPr>
          <p:cNvGrpSpPr/>
          <p:nvPr/>
        </p:nvGrpSpPr>
        <p:grpSpPr>
          <a:xfrm>
            <a:off x="7577695" y="10031731"/>
            <a:ext cx="14222378" cy="12680036"/>
            <a:chOff x="7272895" y="10320583"/>
            <a:chExt cx="14222378" cy="12680036"/>
          </a:xfrm>
        </p:grpSpPr>
        <p:pic>
          <p:nvPicPr>
            <p:cNvPr id="412" name="Picture 411">
              <a:extLst>
                <a:ext uri="{FF2B5EF4-FFF2-40B4-BE49-F238E27FC236}">
                  <a16:creationId xmlns:a16="http://schemas.microsoft.com/office/drawing/2014/main" id="{0E4F5039-AFA5-164A-A66B-AC0D87A769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07335-333B-3A48-BF2F-CA2983DA1DB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607" name="Oval 606">
                <a:extLst>
                  <a:ext uri="{FF2B5EF4-FFF2-40B4-BE49-F238E27FC236}">
                    <a16:creationId xmlns:a16="http://schemas.microsoft.com/office/drawing/2014/main" id="{1EC98633-1ED9-0C46-B1E6-AFA327AAAE4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08" name="Oval 607">
                <a:extLst>
                  <a:ext uri="{FF2B5EF4-FFF2-40B4-BE49-F238E27FC236}">
                    <a16:creationId xmlns:a16="http://schemas.microsoft.com/office/drawing/2014/main" id="{07DFFE83-1892-074C-AA29-CB47D21CA6F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09" name="Straight Connector 608">
                <a:extLst>
                  <a:ext uri="{FF2B5EF4-FFF2-40B4-BE49-F238E27FC236}">
                    <a16:creationId xmlns:a16="http://schemas.microsoft.com/office/drawing/2014/main" id="{2EC791FA-B608-9B41-8C94-65347004177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0" name="Straight Connector 609">
                <a:extLst>
                  <a:ext uri="{FF2B5EF4-FFF2-40B4-BE49-F238E27FC236}">
                    <a16:creationId xmlns:a16="http://schemas.microsoft.com/office/drawing/2014/main" id="{5DFC2355-DDEA-634B-BF66-09FF6798734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1" name="Straight Connector 610">
                <a:extLst>
                  <a:ext uri="{FF2B5EF4-FFF2-40B4-BE49-F238E27FC236}">
                    <a16:creationId xmlns:a16="http://schemas.microsoft.com/office/drawing/2014/main" id="{C263A1E5-857C-9349-AE53-2411C82761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E3465364-4AB3-8F41-A235-39C5B905C0C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602" name="Oval 601">
                <a:extLst>
                  <a:ext uri="{FF2B5EF4-FFF2-40B4-BE49-F238E27FC236}">
                    <a16:creationId xmlns:a16="http://schemas.microsoft.com/office/drawing/2014/main" id="{931F1774-C227-CB4F-A37E-4F1C32B9D82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146843BC-3BF2-4F43-9A58-DEBA0EB8665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04" name="Straight Connector 603">
                <a:extLst>
                  <a:ext uri="{FF2B5EF4-FFF2-40B4-BE49-F238E27FC236}">
                    <a16:creationId xmlns:a16="http://schemas.microsoft.com/office/drawing/2014/main" id="{69FD4938-91D7-FC4C-B857-B3A8EFD3F0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5" name="Straight Connector 604">
                <a:extLst>
                  <a:ext uri="{FF2B5EF4-FFF2-40B4-BE49-F238E27FC236}">
                    <a16:creationId xmlns:a16="http://schemas.microsoft.com/office/drawing/2014/main" id="{1814E427-3D80-E647-A1CE-65AA9F1A429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6" name="Straight Connector 605">
                <a:extLst>
                  <a:ext uri="{FF2B5EF4-FFF2-40B4-BE49-F238E27FC236}">
                    <a16:creationId xmlns:a16="http://schemas.microsoft.com/office/drawing/2014/main" id="{072BFC3B-CAEC-2D40-B1B7-AC70E3C47BD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569BBD9A-0BD4-CC4E-B9FD-56E79B1086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597" name="Oval 596">
                <a:extLst>
                  <a:ext uri="{FF2B5EF4-FFF2-40B4-BE49-F238E27FC236}">
                    <a16:creationId xmlns:a16="http://schemas.microsoft.com/office/drawing/2014/main" id="{1F54871A-F812-2D4B-B731-AE833B97F21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98" name="Oval 597">
                <a:extLst>
                  <a:ext uri="{FF2B5EF4-FFF2-40B4-BE49-F238E27FC236}">
                    <a16:creationId xmlns:a16="http://schemas.microsoft.com/office/drawing/2014/main" id="{B9F5B365-9F3E-254B-A6BA-5A24D73E2C97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99" name="Straight Connector 598">
                <a:extLst>
                  <a:ext uri="{FF2B5EF4-FFF2-40B4-BE49-F238E27FC236}">
                    <a16:creationId xmlns:a16="http://schemas.microsoft.com/office/drawing/2014/main" id="{C7C875B1-6CB6-CB4D-81C2-4D8E2CB239D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0" name="Straight Connector 599">
                <a:extLst>
                  <a:ext uri="{FF2B5EF4-FFF2-40B4-BE49-F238E27FC236}">
                    <a16:creationId xmlns:a16="http://schemas.microsoft.com/office/drawing/2014/main" id="{A0189C86-DD10-3E49-AF1E-FC58A4FB617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1" name="Straight Connector 600">
                <a:extLst>
                  <a:ext uri="{FF2B5EF4-FFF2-40B4-BE49-F238E27FC236}">
                    <a16:creationId xmlns:a16="http://schemas.microsoft.com/office/drawing/2014/main" id="{D45BD105-EADB-124A-B81E-9FF15FFAA26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1A05F175-5005-1140-9C01-CE931E9570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592" name="Oval 591">
                <a:extLst>
                  <a:ext uri="{FF2B5EF4-FFF2-40B4-BE49-F238E27FC236}">
                    <a16:creationId xmlns:a16="http://schemas.microsoft.com/office/drawing/2014/main" id="{C5B48AF4-ED78-6041-8993-D86F890ECC3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93" name="Oval 592">
                <a:extLst>
                  <a:ext uri="{FF2B5EF4-FFF2-40B4-BE49-F238E27FC236}">
                    <a16:creationId xmlns:a16="http://schemas.microsoft.com/office/drawing/2014/main" id="{08B6A47E-A825-9046-9934-7311B06753B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94" name="Straight Connector 593">
                <a:extLst>
                  <a:ext uri="{FF2B5EF4-FFF2-40B4-BE49-F238E27FC236}">
                    <a16:creationId xmlns:a16="http://schemas.microsoft.com/office/drawing/2014/main" id="{41938225-0930-E647-87F4-AC97C5C65A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5" name="Straight Connector 594">
                <a:extLst>
                  <a:ext uri="{FF2B5EF4-FFF2-40B4-BE49-F238E27FC236}">
                    <a16:creationId xmlns:a16="http://schemas.microsoft.com/office/drawing/2014/main" id="{8D666E15-A9A2-DC46-8ADD-90582B3B87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6" name="Straight Connector 595">
                <a:extLst>
                  <a:ext uri="{FF2B5EF4-FFF2-40B4-BE49-F238E27FC236}">
                    <a16:creationId xmlns:a16="http://schemas.microsoft.com/office/drawing/2014/main" id="{324FE97D-268F-7741-A111-D2D75BFA20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CEAD2F41-BDC0-E048-AA38-F5D6D22F663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7DB22B89-68A0-4247-A4FC-45EEF7602D1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88" name="Oval 587">
                <a:extLst>
                  <a:ext uri="{FF2B5EF4-FFF2-40B4-BE49-F238E27FC236}">
                    <a16:creationId xmlns:a16="http://schemas.microsoft.com/office/drawing/2014/main" id="{810F5239-2F3C-7D4F-A457-C6FE5D93C84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89" name="Straight Connector 588">
                <a:extLst>
                  <a:ext uri="{FF2B5EF4-FFF2-40B4-BE49-F238E27FC236}">
                    <a16:creationId xmlns:a16="http://schemas.microsoft.com/office/drawing/2014/main" id="{992EB157-A5F2-D04F-83CC-B50C615F9E0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0" name="Straight Connector 589">
                <a:extLst>
                  <a:ext uri="{FF2B5EF4-FFF2-40B4-BE49-F238E27FC236}">
                    <a16:creationId xmlns:a16="http://schemas.microsoft.com/office/drawing/2014/main" id="{634954AB-58E0-794B-B3F9-7A4B65688E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1" name="Straight Connector 590">
                <a:extLst>
                  <a:ext uri="{FF2B5EF4-FFF2-40B4-BE49-F238E27FC236}">
                    <a16:creationId xmlns:a16="http://schemas.microsoft.com/office/drawing/2014/main" id="{21C28BC5-D41F-8C4F-99C4-BF3A887158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F8F89E0D-632B-764A-9E78-7D96840069D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582" name="Oval 581">
                <a:extLst>
                  <a:ext uri="{FF2B5EF4-FFF2-40B4-BE49-F238E27FC236}">
                    <a16:creationId xmlns:a16="http://schemas.microsoft.com/office/drawing/2014/main" id="{84B53191-930D-C04F-8F8D-803D44EEB8C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83" name="Oval 582">
                <a:extLst>
                  <a:ext uri="{FF2B5EF4-FFF2-40B4-BE49-F238E27FC236}">
                    <a16:creationId xmlns:a16="http://schemas.microsoft.com/office/drawing/2014/main" id="{638F2BE3-567E-CE4F-9A5C-E85D7010F31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84" name="Straight Connector 583">
                <a:extLst>
                  <a:ext uri="{FF2B5EF4-FFF2-40B4-BE49-F238E27FC236}">
                    <a16:creationId xmlns:a16="http://schemas.microsoft.com/office/drawing/2014/main" id="{7E35E44B-333E-2E43-9AE1-83181E72A89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5" name="Straight Connector 584">
                <a:extLst>
                  <a:ext uri="{FF2B5EF4-FFF2-40B4-BE49-F238E27FC236}">
                    <a16:creationId xmlns:a16="http://schemas.microsoft.com/office/drawing/2014/main" id="{9F99B39D-BCE9-5548-A58E-6F461824D7F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6" name="Straight Connector 585">
                <a:extLst>
                  <a:ext uri="{FF2B5EF4-FFF2-40B4-BE49-F238E27FC236}">
                    <a16:creationId xmlns:a16="http://schemas.microsoft.com/office/drawing/2014/main" id="{4F5C29C9-BE36-8C4C-8601-86667B5604F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2980E102-0326-9B41-9A76-91307C3CB3C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577" name="Oval 576">
                <a:extLst>
                  <a:ext uri="{FF2B5EF4-FFF2-40B4-BE49-F238E27FC236}">
                    <a16:creationId xmlns:a16="http://schemas.microsoft.com/office/drawing/2014/main" id="{8C7DDCD7-56E7-EC47-BAB5-8E6026DCE60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78" name="Oval 577">
                <a:extLst>
                  <a:ext uri="{FF2B5EF4-FFF2-40B4-BE49-F238E27FC236}">
                    <a16:creationId xmlns:a16="http://schemas.microsoft.com/office/drawing/2014/main" id="{6FCC7663-253C-224B-B927-D8FF2A1317E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79" name="Straight Connector 578">
                <a:extLst>
                  <a:ext uri="{FF2B5EF4-FFF2-40B4-BE49-F238E27FC236}">
                    <a16:creationId xmlns:a16="http://schemas.microsoft.com/office/drawing/2014/main" id="{43E1FF3A-0E91-184D-B144-2E7BF75B36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0" name="Straight Connector 579">
                <a:extLst>
                  <a:ext uri="{FF2B5EF4-FFF2-40B4-BE49-F238E27FC236}">
                    <a16:creationId xmlns:a16="http://schemas.microsoft.com/office/drawing/2014/main" id="{0E7F3054-2324-7B4D-963D-23FE003A66A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1" name="Straight Connector 580">
                <a:extLst>
                  <a:ext uri="{FF2B5EF4-FFF2-40B4-BE49-F238E27FC236}">
                    <a16:creationId xmlns:a16="http://schemas.microsoft.com/office/drawing/2014/main" id="{5D13E8EB-5507-0947-83E8-7EC372E475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" name="Group 419">
              <a:extLst>
                <a:ext uri="{FF2B5EF4-FFF2-40B4-BE49-F238E27FC236}">
                  <a16:creationId xmlns:a16="http://schemas.microsoft.com/office/drawing/2014/main" id="{391980DA-35A1-6949-8849-873A51614B7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572" name="Oval 571">
                <a:extLst>
                  <a:ext uri="{FF2B5EF4-FFF2-40B4-BE49-F238E27FC236}">
                    <a16:creationId xmlns:a16="http://schemas.microsoft.com/office/drawing/2014/main" id="{28624318-5615-844A-A65B-A62B839B1FF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73" name="Oval 572">
                <a:extLst>
                  <a:ext uri="{FF2B5EF4-FFF2-40B4-BE49-F238E27FC236}">
                    <a16:creationId xmlns:a16="http://schemas.microsoft.com/office/drawing/2014/main" id="{E5A1F396-2D10-614E-A829-80B8CDC63B3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E9C4F2D6-DCAA-0C4B-AA29-8051E754728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5" name="Straight Connector 574">
                <a:extLst>
                  <a:ext uri="{FF2B5EF4-FFF2-40B4-BE49-F238E27FC236}">
                    <a16:creationId xmlns:a16="http://schemas.microsoft.com/office/drawing/2014/main" id="{B77766EA-A7FB-DE4B-A1EA-7423231E775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6" name="Straight Connector 575">
                <a:extLst>
                  <a:ext uri="{FF2B5EF4-FFF2-40B4-BE49-F238E27FC236}">
                    <a16:creationId xmlns:a16="http://schemas.microsoft.com/office/drawing/2014/main" id="{95459A49-6EF5-7A42-987B-3A55F59230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1" name="Group 420">
              <a:extLst>
                <a:ext uri="{FF2B5EF4-FFF2-40B4-BE49-F238E27FC236}">
                  <a16:creationId xmlns:a16="http://schemas.microsoft.com/office/drawing/2014/main" id="{D3FC9EAA-601F-A144-AF8C-D6C523CE70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567" name="Oval 566">
                <a:extLst>
                  <a:ext uri="{FF2B5EF4-FFF2-40B4-BE49-F238E27FC236}">
                    <a16:creationId xmlns:a16="http://schemas.microsoft.com/office/drawing/2014/main" id="{F4730B29-006D-7844-A373-F8708935AC8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68" name="Oval 567">
                <a:extLst>
                  <a:ext uri="{FF2B5EF4-FFF2-40B4-BE49-F238E27FC236}">
                    <a16:creationId xmlns:a16="http://schemas.microsoft.com/office/drawing/2014/main" id="{2DB44A1F-6179-C547-A788-2FF8C96CF29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F1BAD28F-A30A-ED41-8D0F-9173C99428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BFCA263C-F5C2-564E-88C1-D11DA47D65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1" name="Straight Connector 570">
                <a:extLst>
                  <a:ext uri="{FF2B5EF4-FFF2-40B4-BE49-F238E27FC236}">
                    <a16:creationId xmlns:a16="http://schemas.microsoft.com/office/drawing/2014/main" id="{58C1D434-5F23-AF4C-B52F-C8FB780F0C1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2" name="TextBox 421">
              <a:extLst>
                <a:ext uri="{FF2B5EF4-FFF2-40B4-BE49-F238E27FC236}">
                  <a16:creationId xmlns:a16="http://schemas.microsoft.com/office/drawing/2014/main" id="{F61896A3-A952-2041-8210-64B396A83E4F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23" name="TextBox 422">
              <a:extLst>
                <a:ext uri="{FF2B5EF4-FFF2-40B4-BE49-F238E27FC236}">
                  <a16:creationId xmlns:a16="http://schemas.microsoft.com/office/drawing/2014/main" id="{E215C050-7E5F-F54E-A9E9-C8BFC9064DCE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24" name="Group 423">
              <a:extLst>
                <a:ext uri="{FF2B5EF4-FFF2-40B4-BE49-F238E27FC236}">
                  <a16:creationId xmlns:a16="http://schemas.microsoft.com/office/drawing/2014/main" id="{21FBB7C8-9182-F441-9500-B4239C0F573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562" name="Oval 561">
                <a:extLst>
                  <a:ext uri="{FF2B5EF4-FFF2-40B4-BE49-F238E27FC236}">
                    <a16:creationId xmlns:a16="http://schemas.microsoft.com/office/drawing/2014/main" id="{7CD67695-9EBD-E74F-9897-3FF752BC8CA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63" name="Oval 562">
                <a:extLst>
                  <a:ext uri="{FF2B5EF4-FFF2-40B4-BE49-F238E27FC236}">
                    <a16:creationId xmlns:a16="http://schemas.microsoft.com/office/drawing/2014/main" id="{EDE00EB4-2C50-CF4F-914D-F5C020965E5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569379A0-EE9F-0142-B5AD-39543C8C38A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44EE5257-29B4-6E4C-848E-D25C82E776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493F1700-BB3F-6E43-96AB-3B17E6819D7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1FD45DDF-66E3-AA45-B49F-8E7225EA429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557" name="Oval 556">
                <a:extLst>
                  <a:ext uri="{FF2B5EF4-FFF2-40B4-BE49-F238E27FC236}">
                    <a16:creationId xmlns:a16="http://schemas.microsoft.com/office/drawing/2014/main" id="{98AFDC64-51D7-4C41-87DB-0393E2BF593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DA60781A-A41A-B549-8B33-567E6796B13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59" name="Straight Connector 558">
                <a:extLst>
                  <a:ext uri="{FF2B5EF4-FFF2-40B4-BE49-F238E27FC236}">
                    <a16:creationId xmlns:a16="http://schemas.microsoft.com/office/drawing/2014/main" id="{5E73768A-BA03-7949-9725-F55FF8E98C3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0" name="Straight Connector 559">
                <a:extLst>
                  <a:ext uri="{FF2B5EF4-FFF2-40B4-BE49-F238E27FC236}">
                    <a16:creationId xmlns:a16="http://schemas.microsoft.com/office/drawing/2014/main" id="{4E859E0A-824F-9847-B033-70F4FF8A9D6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Straight Connector 560">
                <a:extLst>
                  <a:ext uri="{FF2B5EF4-FFF2-40B4-BE49-F238E27FC236}">
                    <a16:creationId xmlns:a16="http://schemas.microsoft.com/office/drawing/2014/main" id="{BF15100E-EF8E-D54B-86A5-D82DFBFEB3A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6" name="Group 425">
              <a:extLst>
                <a:ext uri="{FF2B5EF4-FFF2-40B4-BE49-F238E27FC236}">
                  <a16:creationId xmlns:a16="http://schemas.microsoft.com/office/drawing/2014/main" id="{682F98F3-3226-9149-964E-5A07C060D55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552" name="Oval 551">
                <a:extLst>
                  <a:ext uri="{FF2B5EF4-FFF2-40B4-BE49-F238E27FC236}">
                    <a16:creationId xmlns:a16="http://schemas.microsoft.com/office/drawing/2014/main" id="{7F8027B8-E077-A146-B8EF-68C09AE698AC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53" name="Oval 552">
                <a:extLst>
                  <a:ext uri="{FF2B5EF4-FFF2-40B4-BE49-F238E27FC236}">
                    <a16:creationId xmlns:a16="http://schemas.microsoft.com/office/drawing/2014/main" id="{DAC3D9F6-29F6-CB4D-8DDE-58491BB0033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54" name="Straight Connector 553">
                <a:extLst>
                  <a:ext uri="{FF2B5EF4-FFF2-40B4-BE49-F238E27FC236}">
                    <a16:creationId xmlns:a16="http://schemas.microsoft.com/office/drawing/2014/main" id="{9A6A69BF-31E4-9D4A-B652-8F379359724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5" name="Straight Connector 554">
                <a:extLst>
                  <a:ext uri="{FF2B5EF4-FFF2-40B4-BE49-F238E27FC236}">
                    <a16:creationId xmlns:a16="http://schemas.microsoft.com/office/drawing/2014/main" id="{E21FCE32-8BEC-DB43-87B8-4AEC8346920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6" name="Straight Connector 555">
                <a:extLst>
                  <a:ext uri="{FF2B5EF4-FFF2-40B4-BE49-F238E27FC236}">
                    <a16:creationId xmlns:a16="http://schemas.microsoft.com/office/drawing/2014/main" id="{161AE83C-21F1-8740-A329-E126762A82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7" name="Group 426">
              <a:extLst>
                <a:ext uri="{FF2B5EF4-FFF2-40B4-BE49-F238E27FC236}">
                  <a16:creationId xmlns:a16="http://schemas.microsoft.com/office/drawing/2014/main" id="{3DB58A29-1581-8149-AA10-DF6975D90CA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547" name="Oval 546">
                <a:extLst>
                  <a:ext uri="{FF2B5EF4-FFF2-40B4-BE49-F238E27FC236}">
                    <a16:creationId xmlns:a16="http://schemas.microsoft.com/office/drawing/2014/main" id="{8FE83E05-B3F9-F84B-BB87-F78720A541F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FAD81A0B-403B-2147-8273-B4A2BF5B9478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49" name="Straight Connector 548">
                <a:extLst>
                  <a:ext uri="{FF2B5EF4-FFF2-40B4-BE49-F238E27FC236}">
                    <a16:creationId xmlns:a16="http://schemas.microsoft.com/office/drawing/2014/main" id="{B4460D6F-0A1B-5247-90FF-E17935952C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0" name="Straight Connector 549">
                <a:extLst>
                  <a:ext uri="{FF2B5EF4-FFF2-40B4-BE49-F238E27FC236}">
                    <a16:creationId xmlns:a16="http://schemas.microsoft.com/office/drawing/2014/main" id="{8046434F-8C14-B241-8D53-35C4293A497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1" name="Straight Connector 550">
                <a:extLst>
                  <a:ext uri="{FF2B5EF4-FFF2-40B4-BE49-F238E27FC236}">
                    <a16:creationId xmlns:a16="http://schemas.microsoft.com/office/drawing/2014/main" id="{8F64629C-EFCF-8840-A364-2F5DD3BF5A8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8" name="Group 427">
              <a:extLst>
                <a:ext uri="{FF2B5EF4-FFF2-40B4-BE49-F238E27FC236}">
                  <a16:creationId xmlns:a16="http://schemas.microsoft.com/office/drawing/2014/main" id="{36A45C91-A69B-7E4E-9688-15CCC30D1FD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542" name="Oval 541">
                <a:extLst>
                  <a:ext uri="{FF2B5EF4-FFF2-40B4-BE49-F238E27FC236}">
                    <a16:creationId xmlns:a16="http://schemas.microsoft.com/office/drawing/2014/main" id="{C61F3816-D2CE-C549-AD5A-E5941348E3E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E73F05C7-CF85-1348-B6A1-4F24A9F5A2A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44" name="Straight Connector 543">
                <a:extLst>
                  <a:ext uri="{FF2B5EF4-FFF2-40B4-BE49-F238E27FC236}">
                    <a16:creationId xmlns:a16="http://schemas.microsoft.com/office/drawing/2014/main" id="{F145AA98-FF24-CC45-93C4-96661B8451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5" name="Straight Connector 544">
                <a:extLst>
                  <a:ext uri="{FF2B5EF4-FFF2-40B4-BE49-F238E27FC236}">
                    <a16:creationId xmlns:a16="http://schemas.microsoft.com/office/drawing/2014/main" id="{1D12C939-A22D-644A-8292-635A5C7F1D6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6" name="Straight Connector 545">
                <a:extLst>
                  <a:ext uri="{FF2B5EF4-FFF2-40B4-BE49-F238E27FC236}">
                    <a16:creationId xmlns:a16="http://schemas.microsoft.com/office/drawing/2014/main" id="{5109C499-D536-F242-813D-1209AC4606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9" name="Group 428">
              <a:extLst>
                <a:ext uri="{FF2B5EF4-FFF2-40B4-BE49-F238E27FC236}">
                  <a16:creationId xmlns:a16="http://schemas.microsoft.com/office/drawing/2014/main" id="{8B0D1C11-13EE-2F4B-A597-AB228B00673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537" name="Oval 536">
                <a:extLst>
                  <a:ext uri="{FF2B5EF4-FFF2-40B4-BE49-F238E27FC236}">
                    <a16:creationId xmlns:a16="http://schemas.microsoft.com/office/drawing/2014/main" id="{7135B684-1E2E-A944-89D9-C90EDC94C80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38" name="Oval 537">
                <a:extLst>
                  <a:ext uri="{FF2B5EF4-FFF2-40B4-BE49-F238E27FC236}">
                    <a16:creationId xmlns:a16="http://schemas.microsoft.com/office/drawing/2014/main" id="{194B9409-02B5-BD4B-8672-6DD476EC196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39" name="Straight Connector 538">
                <a:extLst>
                  <a:ext uri="{FF2B5EF4-FFF2-40B4-BE49-F238E27FC236}">
                    <a16:creationId xmlns:a16="http://schemas.microsoft.com/office/drawing/2014/main" id="{CE9F6517-3E8F-8B4B-BC66-D58D324A292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0" name="Straight Connector 539">
                <a:extLst>
                  <a:ext uri="{FF2B5EF4-FFF2-40B4-BE49-F238E27FC236}">
                    <a16:creationId xmlns:a16="http://schemas.microsoft.com/office/drawing/2014/main" id="{28D2D6DC-87C4-2948-A18C-C00C8016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1" name="Straight Connector 540">
                <a:extLst>
                  <a:ext uri="{FF2B5EF4-FFF2-40B4-BE49-F238E27FC236}">
                    <a16:creationId xmlns:a16="http://schemas.microsoft.com/office/drawing/2014/main" id="{3310512E-9D66-2345-9678-F40EB330E2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0" name="Group 429">
              <a:extLst>
                <a:ext uri="{FF2B5EF4-FFF2-40B4-BE49-F238E27FC236}">
                  <a16:creationId xmlns:a16="http://schemas.microsoft.com/office/drawing/2014/main" id="{209064A3-80EC-114D-A725-F331F34D122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532" name="Oval 531">
                <a:extLst>
                  <a:ext uri="{FF2B5EF4-FFF2-40B4-BE49-F238E27FC236}">
                    <a16:creationId xmlns:a16="http://schemas.microsoft.com/office/drawing/2014/main" id="{7AA5A128-2B05-DF47-AF43-4D761731A4E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33" name="Oval 532">
                <a:extLst>
                  <a:ext uri="{FF2B5EF4-FFF2-40B4-BE49-F238E27FC236}">
                    <a16:creationId xmlns:a16="http://schemas.microsoft.com/office/drawing/2014/main" id="{A3D46475-0896-1F42-8177-2003632A5A7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34" name="Straight Connector 533">
                <a:extLst>
                  <a:ext uri="{FF2B5EF4-FFF2-40B4-BE49-F238E27FC236}">
                    <a16:creationId xmlns:a16="http://schemas.microsoft.com/office/drawing/2014/main" id="{BD00A86C-F435-614F-A3CE-15AFC42EAF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5" name="Straight Connector 534">
                <a:extLst>
                  <a:ext uri="{FF2B5EF4-FFF2-40B4-BE49-F238E27FC236}">
                    <a16:creationId xmlns:a16="http://schemas.microsoft.com/office/drawing/2014/main" id="{3C9FED39-17EC-334D-A57D-4C6987E15DE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6" name="Straight Connector 535">
                <a:extLst>
                  <a:ext uri="{FF2B5EF4-FFF2-40B4-BE49-F238E27FC236}">
                    <a16:creationId xmlns:a16="http://schemas.microsoft.com/office/drawing/2014/main" id="{29706514-8F12-1C48-8AD4-57D10A7FC2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1" name="Group 430">
              <a:extLst>
                <a:ext uri="{FF2B5EF4-FFF2-40B4-BE49-F238E27FC236}">
                  <a16:creationId xmlns:a16="http://schemas.microsoft.com/office/drawing/2014/main" id="{3D0DDA6A-341B-EE41-B190-05CCA541FBC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527" name="Oval 526">
                <a:extLst>
                  <a:ext uri="{FF2B5EF4-FFF2-40B4-BE49-F238E27FC236}">
                    <a16:creationId xmlns:a16="http://schemas.microsoft.com/office/drawing/2014/main" id="{0097AD6A-BB66-694A-A756-54453A84F00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28" name="Oval 527">
                <a:extLst>
                  <a:ext uri="{FF2B5EF4-FFF2-40B4-BE49-F238E27FC236}">
                    <a16:creationId xmlns:a16="http://schemas.microsoft.com/office/drawing/2014/main" id="{A7022900-E4B3-A04E-BE07-9A67940ABB7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29" name="Straight Connector 528">
                <a:extLst>
                  <a:ext uri="{FF2B5EF4-FFF2-40B4-BE49-F238E27FC236}">
                    <a16:creationId xmlns:a16="http://schemas.microsoft.com/office/drawing/2014/main" id="{2E374F50-3E52-3F4F-90A8-189CEA91867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0" name="Straight Connector 529">
                <a:extLst>
                  <a:ext uri="{FF2B5EF4-FFF2-40B4-BE49-F238E27FC236}">
                    <a16:creationId xmlns:a16="http://schemas.microsoft.com/office/drawing/2014/main" id="{118DFDDA-1B0D-364F-9E0E-97E1B3C9CF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1" name="Straight Connector 530">
                <a:extLst>
                  <a:ext uri="{FF2B5EF4-FFF2-40B4-BE49-F238E27FC236}">
                    <a16:creationId xmlns:a16="http://schemas.microsoft.com/office/drawing/2014/main" id="{A650E9E1-B276-BF49-B8FC-53B9DFFF71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2" name="Group 431">
              <a:extLst>
                <a:ext uri="{FF2B5EF4-FFF2-40B4-BE49-F238E27FC236}">
                  <a16:creationId xmlns:a16="http://schemas.microsoft.com/office/drawing/2014/main" id="{7EC09470-DB66-C941-B8D7-8CBD061D5D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9E4FCB8E-3E69-5D4A-8EF1-2307FF89A7C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23" name="Oval 522">
                <a:extLst>
                  <a:ext uri="{FF2B5EF4-FFF2-40B4-BE49-F238E27FC236}">
                    <a16:creationId xmlns:a16="http://schemas.microsoft.com/office/drawing/2014/main" id="{8B8B25DE-0127-3B4C-90CA-B0BD6F0D2C45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24" name="Straight Connector 523">
                <a:extLst>
                  <a:ext uri="{FF2B5EF4-FFF2-40B4-BE49-F238E27FC236}">
                    <a16:creationId xmlns:a16="http://schemas.microsoft.com/office/drawing/2014/main" id="{966253AB-DB7D-AF43-B7EE-2EA9DBE2B72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2FCE8B52-C532-554E-A1F3-31BF4B1EA13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B1B538F5-5294-7F40-8D10-32B3C66A40C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3" name="Group 432">
              <a:extLst>
                <a:ext uri="{FF2B5EF4-FFF2-40B4-BE49-F238E27FC236}">
                  <a16:creationId xmlns:a16="http://schemas.microsoft.com/office/drawing/2014/main" id="{12FAF379-9828-0547-B04D-0F5549384FE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DAAB1B7-3173-E043-91E8-4A76C0A3ABA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18" name="Oval 517">
                <a:extLst>
                  <a:ext uri="{FF2B5EF4-FFF2-40B4-BE49-F238E27FC236}">
                    <a16:creationId xmlns:a16="http://schemas.microsoft.com/office/drawing/2014/main" id="{79EA17CE-9A3A-3F40-AC4B-3261031B494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19" name="Straight Connector 518">
                <a:extLst>
                  <a:ext uri="{FF2B5EF4-FFF2-40B4-BE49-F238E27FC236}">
                    <a16:creationId xmlns:a16="http://schemas.microsoft.com/office/drawing/2014/main" id="{CD06EFFA-609C-974B-BABF-E2C7DC00061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0" name="Straight Connector 519">
                <a:extLst>
                  <a:ext uri="{FF2B5EF4-FFF2-40B4-BE49-F238E27FC236}">
                    <a16:creationId xmlns:a16="http://schemas.microsoft.com/office/drawing/2014/main" id="{F9D85602-C51E-3A4A-B650-E33D1754F5E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638E3880-8966-E242-8E1E-27B17464C88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4" name="Group 433">
              <a:extLst>
                <a:ext uri="{FF2B5EF4-FFF2-40B4-BE49-F238E27FC236}">
                  <a16:creationId xmlns:a16="http://schemas.microsoft.com/office/drawing/2014/main" id="{65CC17F8-CA18-864A-9D42-283EDD764F9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512" name="Oval 511">
                <a:extLst>
                  <a:ext uri="{FF2B5EF4-FFF2-40B4-BE49-F238E27FC236}">
                    <a16:creationId xmlns:a16="http://schemas.microsoft.com/office/drawing/2014/main" id="{26B86461-D43A-8F43-95DD-ED7DAE884ED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13" name="Oval 512">
                <a:extLst>
                  <a:ext uri="{FF2B5EF4-FFF2-40B4-BE49-F238E27FC236}">
                    <a16:creationId xmlns:a16="http://schemas.microsoft.com/office/drawing/2014/main" id="{92C40F77-52D9-F540-BAA9-B4B8DA9EB096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14" name="Straight Connector 513">
                <a:extLst>
                  <a:ext uri="{FF2B5EF4-FFF2-40B4-BE49-F238E27FC236}">
                    <a16:creationId xmlns:a16="http://schemas.microsoft.com/office/drawing/2014/main" id="{1322D768-31E9-3F4A-9997-283E101877C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5" name="Straight Connector 514">
                <a:extLst>
                  <a:ext uri="{FF2B5EF4-FFF2-40B4-BE49-F238E27FC236}">
                    <a16:creationId xmlns:a16="http://schemas.microsoft.com/office/drawing/2014/main" id="{3AB59A48-0F32-C542-AE68-40E2F863E62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6" name="Straight Connector 515">
                <a:extLst>
                  <a:ext uri="{FF2B5EF4-FFF2-40B4-BE49-F238E27FC236}">
                    <a16:creationId xmlns:a16="http://schemas.microsoft.com/office/drawing/2014/main" id="{4AAA4E5A-145D-3941-82AE-100A627B68F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5" name="Group 434">
              <a:extLst>
                <a:ext uri="{FF2B5EF4-FFF2-40B4-BE49-F238E27FC236}">
                  <a16:creationId xmlns:a16="http://schemas.microsoft.com/office/drawing/2014/main" id="{38B32D26-5C1B-334B-AA09-966CADD40F7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507" name="Oval 506">
                <a:extLst>
                  <a:ext uri="{FF2B5EF4-FFF2-40B4-BE49-F238E27FC236}">
                    <a16:creationId xmlns:a16="http://schemas.microsoft.com/office/drawing/2014/main" id="{178E23D0-F778-344A-BFB4-06D8A85EE9E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08" name="Oval 507">
                <a:extLst>
                  <a:ext uri="{FF2B5EF4-FFF2-40B4-BE49-F238E27FC236}">
                    <a16:creationId xmlns:a16="http://schemas.microsoft.com/office/drawing/2014/main" id="{149F8272-F184-6841-BE54-3F6E70BE9F3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09" name="Straight Connector 508">
                <a:extLst>
                  <a:ext uri="{FF2B5EF4-FFF2-40B4-BE49-F238E27FC236}">
                    <a16:creationId xmlns:a16="http://schemas.microsoft.com/office/drawing/2014/main" id="{DFA0012B-83CD-A64E-A24E-0341679500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0" name="Straight Connector 509">
                <a:extLst>
                  <a:ext uri="{FF2B5EF4-FFF2-40B4-BE49-F238E27FC236}">
                    <a16:creationId xmlns:a16="http://schemas.microsoft.com/office/drawing/2014/main" id="{468C98E3-B145-C444-8B52-E8F7F96C3AA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1" name="Straight Connector 510">
                <a:extLst>
                  <a:ext uri="{FF2B5EF4-FFF2-40B4-BE49-F238E27FC236}">
                    <a16:creationId xmlns:a16="http://schemas.microsoft.com/office/drawing/2014/main" id="{6074E413-AECD-4045-A927-CF02DEC009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784A8753-07A4-1748-B167-BF94FAF4AEF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502" name="Oval 501">
                <a:extLst>
                  <a:ext uri="{FF2B5EF4-FFF2-40B4-BE49-F238E27FC236}">
                    <a16:creationId xmlns:a16="http://schemas.microsoft.com/office/drawing/2014/main" id="{7B37DE6E-3471-C149-9EBC-C55D537C1C4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503" name="Oval 502">
                <a:extLst>
                  <a:ext uri="{FF2B5EF4-FFF2-40B4-BE49-F238E27FC236}">
                    <a16:creationId xmlns:a16="http://schemas.microsoft.com/office/drawing/2014/main" id="{83D49F68-BF20-4E45-A9B9-046A8E3B40A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72C6C0AB-B4B1-0A4E-BA06-BE7BDA26FA1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5" name="Straight Connector 504">
                <a:extLst>
                  <a:ext uri="{FF2B5EF4-FFF2-40B4-BE49-F238E27FC236}">
                    <a16:creationId xmlns:a16="http://schemas.microsoft.com/office/drawing/2014/main" id="{8B7EA127-9967-3149-B011-08973AD9600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CA5063A1-0C9D-B64A-901C-03C7A2E5170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4256CB9A-E943-3546-93D8-155B6C74A7B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497" name="Oval 496">
                <a:extLst>
                  <a:ext uri="{FF2B5EF4-FFF2-40B4-BE49-F238E27FC236}">
                    <a16:creationId xmlns:a16="http://schemas.microsoft.com/office/drawing/2014/main" id="{ED7F4595-D478-1549-8A22-09CED1D60FB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98" name="Oval 497">
                <a:extLst>
                  <a:ext uri="{FF2B5EF4-FFF2-40B4-BE49-F238E27FC236}">
                    <a16:creationId xmlns:a16="http://schemas.microsoft.com/office/drawing/2014/main" id="{E94F3572-81EA-8B49-8E17-7C202E197CD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05A6A55E-215F-0A47-BB82-AB21763F43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0" name="Straight Connector 499">
                <a:extLst>
                  <a:ext uri="{FF2B5EF4-FFF2-40B4-BE49-F238E27FC236}">
                    <a16:creationId xmlns:a16="http://schemas.microsoft.com/office/drawing/2014/main" id="{5E8DF013-4685-8149-913B-F127292C1ED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1" name="Straight Connector 500">
                <a:extLst>
                  <a:ext uri="{FF2B5EF4-FFF2-40B4-BE49-F238E27FC236}">
                    <a16:creationId xmlns:a16="http://schemas.microsoft.com/office/drawing/2014/main" id="{C3A9A327-586E-084D-83E0-E9E861E8C98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4F283215-36FF-CE40-A9C3-7C0C45A118A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492" name="Oval 491">
                <a:extLst>
                  <a:ext uri="{FF2B5EF4-FFF2-40B4-BE49-F238E27FC236}">
                    <a16:creationId xmlns:a16="http://schemas.microsoft.com/office/drawing/2014/main" id="{A91C6768-674C-6F43-8FCF-D9C38275F72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93" name="Oval 492">
                <a:extLst>
                  <a:ext uri="{FF2B5EF4-FFF2-40B4-BE49-F238E27FC236}">
                    <a16:creationId xmlns:a16="http://schemas.microsoft.com/office/drawing/2014/main" id="{A7DA624B-BF8B-0940-8180-CB030D8681A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94" name="Straight Connector 493">
                <a:extLst>
                  <a:ext uri="{FF2B5EF4-FFF2-40B4-BE49-F238E27FC236}">
                    <a16:creationId xmlns:a16="http://schemas.microsoft.com/office/drawing/2014/main" id="{AE29DECA-F38A-EC42-AC5E-B0F811C30B6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5" name="Straight Connector 494">
                <a:extLst>
                  <a:ext uri="{FF2B5EF4-FFF2-40B4-BE49-F238E27FC236}">
                    <a16:creationId xmlns:a16="http://schemas.microsoft.com/office/drawing/2014/main" id="{626A2842-3040-F14E-889D-31CA7750012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C7A369EB-C79A-9D48-9B31-E91370E7BA7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387A2106-9BF0-E949-9802-27B45035E0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487" name="Oval 486">
                <a:extLst>
                  <a:ext uri="{FF2B5EF4-FFF2-40B4-BE49-F238E27FC236}">
                    <a16:creationId xmlns:a16="http://schemas.microsoft.com/office/drawing/2014/main" id="{15A8BFB8-78B8-D94C-ADB8-3A19DF6A7E2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99D40514-4386-434A-B54A-3E983A50B03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89" name="Straight Connector 488">
                <a:extLst>
                  <a:ext uri="{FF2B5EF4-FFF2-40B4-BE49-F238E27FC236}">
                    <a16:creationId xmlns:a16="http://schemas.microsoft.com/office/drawing/2014/main" id="{F600BAD8-7B9B-3242-BFED-F546918D5A1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0" name="Straight Connector 489">
                <a:extLst>
                  <a:ext uri="{FF2B5EF4-FFF2-40B4-BE49-F238E27FC236}">
                    <a16:creationId xmlns:a16="http://schemas.microsoft.com/office/drawing/2014/main" id="{A9A48377-BD85-9942-BD87-A44973CD6D9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1" name="Straight Connector 490">
                <a:extLst>
                  <a:ext uri="{FF2B5EF4-FFF2-40B4-BE49-F238E27FC236}">
                    <a16:creationId xmlns:a16="http://schemas.microsoft.com/office/drawing/2014/main" id="{1A26A9F7-0EF9-BC45-BBF1-5B8E2394B8B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" name="Group 439">
              <a:extLst>
                <a:ext uri="{FF2B5EF4-FFF2-40B4-BE49-F238E27FC236}">
                  <a16:creationId xmlns:a16="http://schemas.microsoft.com/office/drawing/2014/main" id="{FCC85244-801D-C34B-933E-EF144842D7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29991DB0-4C38-154F-A6B6-3A3311420F11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83" name="Oval 482">
                <a:extLst>
                  <a:ext uri="{FF2B5EF4-FFF2-40B4-BE49-F238E27FC236}">
                    <a16:creationId xmlns:a16="http://schemas.microsoft.com/office/drawing/2014/main" id="{82569AB4-93FE-0F47-94BF-12BAFF8D405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BBDDAE7E-A9DC-8F4D-B123-31E8B5C07CD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5" name="Straight Connector 484">
                <a:extLst>
                  <a:ext uri="{FF2B5EF4-FFF2-40B4-BE49-F238E27FC236}">
                    <a16:creationId xmlns:a16="http://schemas.microsoft.com/office/drawing/2014/main" id="{C37B7926-6555-D140-8E67-D749A890704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6" name="Straight Connector 485">
                <a:extLst>
                  <a:ext uri="{FF2B5EF4-FFF2-40B4-BE49-F238E27FC236}">
                    <a16:creationId xmlns:a16="http://schemas.microsoft.com/office/drawing/2014/main" id="{FD8C64DE-E8DE-334D-A1E4-A859FAF56C1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1" name="Group 440">
              <a:extLst>
                <a:ext uri="{FF2B5EF4-FFF2-40B4-BE49-F238E27FC236}">
                  <a16:creationId xmlns:a16="http://schemas.microsoft.com/office/drawing/2014/main" id="{65D9A2BB-61F4-ED48-BBE5-1CA54A36D09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477" name="Oval 476">
                <a:extLst>
                  <a:ext uri="{FF2B5EF4-FFF2-40B4-BE49-F238E27FC236}">
                    <a16:creationId xmlns:a16="http://schemas.microsoft.com/office/drawing/2014/main" id="{3966B511-B1D7-1F47-9036-553077C2659A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C79D53C8-162F-654F-B21C-EA08E8EA2F72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C1F22C67-3145-4845-8BF3-AD14EA3395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5C707B5F-ED59-CC44-BFAE-56626761E0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E4081260-1AF9-054E-A8C4-6417E3CB9A0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2" name="Group 441">
              <a:extLst>
                <a:ext uri="{FF2B5EF4-FFF2-40B4-BE49-F238E27FC236}">
                  <a16:creationId xmlns:a16="http://schemas.microsoft.com/office/drawing/2014/main" id="{E472E22D-FC1E-6048-94BC-0D0ECAFF660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472" name="Oval 471">
                <a:extLst>
                  <a:ext uri="{FF2B5EF4-FFF2-40B4-BE49-F238E27FC236}">
                    <a16:creationId xmlns:a16="http://schemas.microsoft.com/office/drawing/2014/main" id="{F9F454F8-85AE-C348-BF3B-B6DD32E68EE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AD91A6B4-A8A2-6D49-ABDF-09796BBD1124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8EAA7718-E205-674A-8091-C2A727EA21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7A71E738-C76D-D147-8729-65B12B76F0D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6" name="Straight Connector 475">
                <a:extLst>
                  <a:ext uri="{FF2B5EF4-FFF2-40B4-BE49-F238E27FC236}">
                    <a16:creationId xmlns:a16="http://schemas.microsoft.com/office/drawing/2014/main" id="{36817DEB-7449-6F4E-A16E-A707BC05609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3" name="TextBox 442">
              <a:extLst>
                <a:ext uri="{FF2B5EF4-FFF2-40B4-BE49-F238E27FC236}">
                  <a16:creationId xmlns:a16="http://schemas.microsoft.com/office/drawing/2014/main" id="{CDCB236F-A963-5D44-8002-290F11ABC975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44" name="TextBox 443">
              <a:extLst>
                <a:ext uri="{FF2B5EF4-FFF2-40B4-BE49-F238E27FC236}">
                  <a16:creationId xmlns:a16="http://schemas.microsoft.com/office/drawing/2014/main" id="{61D9E533-1EDB-3945-B64A-AD6ABC4E72D6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445" name="TextBox 444">
              <a:extLst>
                <a:ext uri="{FF2B5EF4-FFF2-40B4-BE49-F238E27FC236}">
                  <a16:creationId xmlns:a16="http://schemas.microsoft.com/office/drawing/2014/main" id="{8DEB025A-6FEC-EC4B-A2F9-A07DE2ACADD5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46" name="Group 445">
              <a:extLst>
                <a:ext uri="{FF2B5EF4-FFF2-40B4-BE49-F238E27FC236}">
                  <a16:creationId xmlns:a16="http://schemas.microsoft.com/office/drawing/2014/main" id="{FC862529-F543-1D4A-AFEB-5F15E89D7E8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6333E8CA-4728-7F48-A0BD-C73C26BEC79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68" name="Oval 467">
                <a:extLst>
                  <a:ext uri="{FF2B5EF4-FFF2-40B4-BE49-F238E27FC236}">
                    <a16:creationId xmlns:a16="http://schemas.microsoft.com/office/drawing/2014/main" id="{36367A1E-4F27-4B4F-B78E-039F8E564C5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502B92AC-FFBE-554B-B0AF-02AE5647297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767805BA-30A5-F247-BC67-758A8C276B8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1" name="Straight Connector 470">
                <a:extLst>
                  <a:ext uri="{FF2B5EF4-FFF2-40B4-BE49-F238E27FC236}">
                    <a16:creationId xmlns:a16="http://schemas.microsoft.com/office/drawing/2014/main" id="{F93C5355-1397-9F40-A3FE-8CEB7C532A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7" name="TextBox 446">
              <a:extLst>
                <a:ext uri="{FF2B5EF4-FFF2-40B4-BE49-F238E27FC236}">
                  <a16:creationId xmlns:a16="http://schemas.microsoft.com/office/drawing/2014/main" id="{F014B74C-3205-E644-AB87-E80DCC2AED41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448" name="Group 447">
              <a:extLst>
                <a:ext uri="{FF2B5EF4-FFF2-40B4-BE49-F238E27FC236}">
                  <a16:creationId xmlns:a16="http://schemas.microsoft.com/office/drawing/2014/main" id="{C099D207-75FC-B64F-AE22-E5C83F72D78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6AF37203-CE6A-D249-97F3-C12457702E5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63" name="Oval 462">
                <a:extLst>
                  <a:ext uri="{FF2B5EF4-FFF2-40B4-BE49-F238E27FC236}">
                    <a16:creationId xmlns:a16="http://schemas.microsoft.com/office/drawing/2014/main" id="{A722A263-4129-7546-A2E1-7C02F3EE666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64" name="Straight Connector 463">
                <a:extLst>
                  <a:ext uri="{FF2B5EF4-FFF2-40B4-BE49-F238E27FC236}">
                    <a16:creationId xmlns:a16="http://schemas.microsoft.com/office/drawing/2014/main" id="{6FD8D5CB-3DFD-F644-B1B1-C51C962F7E1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5" name="Straight Connector 464">
                <a:extLst>
                  <a:ext uri="{FF2B5EF4-FFF2-40B4-BE49-F238E27FC236}">
                    <a16:creationId xmlns:a16="http://schemas.microsoft.com/office/drawing/2014/main" id="{96B97F00-A18D-BC4D-BB89-FA95AF3124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6" name="Straight Connector 465">
                <a:extLst>
                  <a:ext uri="{FF2B5EF4-FFF2-40B4-BE49-F238E27FC236}">
                    <a16:creationId xmlns:a16="http://schemas.microsoft.com/office/drawing/2014/main" id="{4E04FA7F-0666-D542-A09E-C0F3CCAEAA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1179052E-8060-A64E-9C46-40C00624B11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F7F555D5-9528-0649-A8EB-65C26A05E72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58" name="Oval 457">
                <a:extLst>
                  <a:ext uri="{FF2B5EF4-FFF2-40B4-BE49-F238E27FC236}">
                    <a16:creationId xmlns:a16="http://schemas.microsoft.com/office/drawing/2014/main" id="{507737BD-C51C-5443-9BCD-5533B16F7E0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085DA173-D63D-3149-B151-822F33B46F8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47DC405-DF67-2E4A-B388-B4844A0039F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139D1546-C94A-CD4D-A42F-7B18E48C75A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0" name="TextBox 449">
              <a:extLst>
                <a:ext uri="{FF2B5EF4-FFF2-40B4-BE49-F238E27FC236}">
                  <a16:creationId xmlns:a16="http://schemas.microsoft.com/office/drawing/2014/main" id="{C32CB381-55F1-294A-B798-EE5C568C3E03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E9B7793C-0CD0-704D-8B95-18A846981EC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452" name="Oval 451">
                <a:extLst>
                  <a:ext uri="{FF2B5EF4-FFF2-40B4-BE49-F238E27FC236}">
                    <a16:creationId xmlns:a16="http://schemas.microsoft.com/office/drawing/2014/main" id="{1FDD6A8D-871D-F44A-9021-B76C8E9E3CB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72860F1A-8D79-0345-9C54-7928E0548A5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AE27EC7A-FADA-E542-BDD2-62DB7EEB81A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5FBAAB95-E2C8-6042-BE19-F53F4C2973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>
                <a:extLst>
                  <a:ext uri="{FF2B5EF4-FFF2-40B4-BE49-F238E27FC236}">
                    <a16:creationId xmlns:a16="http://schemas.microsoft.com/office/drawing/2014/main" id="{6B5BF645-C860-DB4A-9043-5DC01BBDE45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40E82DEA-0AEA-CE4B-8D87-9EA553DE80A7}"/>
              </a:ext>
            </a:extLst>
          </p:cNvPr>
          <p:cNvGrpSpPr/>
          <p:nvPr/>
        </p:nvGrpSpPr>
        <p:grpSpPr>
          <a:xfrm>
            <a:off x="7730095" y="10184131"/>
            <a:ext cx="14222378" cy="12680036"/>
            <a:chOff x="7272895" y="10320583"/>
            <a:chExt cx="14222378" cy="12680036"/>
          </a:xfrm>
        </p:grpSpPr>
        <p:pic>
          <p:nvPicPr>
            <p:cNvPr id="613" name="Picture 612">
              <a:extLst>
                <a:ext uri="{FF2B5EF4-FFF2-40B4-BE49-F238E27FC236}">
                  <a16:creationId xmlns:a16="http://schemas.microsoft.com/office/drawing/2014/main" id="{B7AEA5B0-7FD6-9743-9BAD-635C1D9B7AA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72895" y="10320583"/>
              <a:ext cx="12680036" cy="12680036"/>
            </a:xfrm>
            <a:prstGeom prst="ellipse">
              <a:avLst/>
            </a:prstGeom>
            <a:scene3d>
              <a:camera prst="orthographicFront"/>
              <a:lightRig rig="threePt" dir="t"/>
            </a:scene3d>
            <a:sp3d extrusionH="101600"/>
          </p:spPr>
        </p:pic>
        <p:grpSp>
          <p:nvGrpSpPr>
            <p:cNvPr id="614" name="Group 613">
              <a:extLst>
                <a:ext uri="{FF2B5EF4-FFF2-40B4-BE49-F238E27FC236}">
                  <a16:creationId xmlns:a16="http://schemas.microsoft.com/office/drawing/2014/main" id="{C2F63756-1BDF-C449-8F67-81F9C43D925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6438" y="16297041"/>
              <a:ext cx="688013" cy="727120"/>
              <a:chOff x="13547743" y="8402894"/>
              <a:chExt cx="815821" cy="862192"/>
            </a:xfrm>
          </p:grpSpPr>
          <p:sp>
            <p:nvSpPr>
              <p:cNvPr id="808" name="Oval 807">
                <a:extLst>
                  <a:ext uri="{FF2B5EF4-FFF2-40B4-BE49-F238E27FC236}">
                    <a16:creationId xmlns:a16="http://schemas.microsoft.com/office/drawing/2014/main" id="{23904C92-1072-D140-86D4-9CB9BC79BD1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09" name="Oval 808">
                <a:extLst>
                  <a:ext uri="{FF2B5EF4-FFF2-40B4-BE49-F238E27FC236}">
                    <a16:creationId xmlns:a16="http://schemas.microsoft.com/office/drawing/2014/main" id="{73D67530-4BDD-3244-B0EE-A4844E735A0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10" name="Straight Connector 809">
                <a:extLst>
                  <a:ext uri="{FF2B5EF4-FFF2-40B4-BE49-F238E27FC236}">
                    <a16:creationId xmlns:a16="http://schemas.microsoft.com/office/drawing/2014/main" id="{42396348-0FDA-614F-AC38-16C287FC5D5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71797857-1A37-4248-8641-C1A3B9313CD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2" name="Straight Connector 811">
                <a:extLst>
                  <a:ext uri="{FF2B5EF4-FFF2-40B4-BE49-F238E27FC236}">
                    <a16:creationId xmlns:a16="http://schemas.microsoft.com/office/drawing/2014/main" id="{0EF5FF88-466F-3A44-8C6C-273C54B247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3FC2B468-6C20-8F4E-9DAD-F3A3BC5062C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506690" y="12851404"/>
              <a:ext cx="688013" cy="727120"/>
              <a:chOff x="13547743" y="8402894"/>
              <a:chExt cx="815821" cy="862192"/>
            </a:xfrm>
          </p:grpSpPr>
          <p:sp>
            <p:nvSpPr>
              <p:cNvPr id="803" name="Oval 802">
                <a:extLst>
                  <a:ext uri="{FF2B5EF4-FFF2-40B4-BE49-F238E27FC236}">
                    <a16:creationId xmlns:a16="http://schemas.microsoft.com/office/drawing/2014/main" id="{91801595-A7FE-2E44-AB68-62C3FEBF971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8521FE35-7570-2346-B137-799EADFFC38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05" name="Straight Connector 804">
                <a:extLst>
                  <a:ext uri="{FF2B5EF4-FFF2-40B4-BE49-F238E27FC236}">
                    <a16:creationId xmlns:a16="http://schemas.microsoft.com/office/drawing/2014/main" id="{F1C5172D-717D-9545-9F2C-4AED331DEE0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6" name="Straight Connector 805">
                <a:extLst>
                  <a:ext uri="{FF2B5EF4-FFF2-40B4-BE49-F238E27FC236}">
                    <a16:creationId xmlns:a16="http://schemas.microsoft.com/office/drawing/2014/main" id="{B62FA559-ABC1-0944-B384-B483D3B58B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7" name="Straight Connector 806">
                <a:extLst>
                  <a:ext uri="{FF2B5EF4-FFF2-40B4-BE49-F238E27FC236}">
                    <a16:creationId xmlns:a16="http://schemas.microsoft.com/office/drawing/2014/main" id="{E1EED58A-80CA-794D-85B3-19ED378100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6" name="Group 615">
              <a:extLst>
                <a:ext uri="{FF2B5EF4-FFF2-40B4-BE49-F238E27FC236}">
                  <a16:creationId xmlns:a16="http://schemas.microsoft.com/office/drawing/2014/main" id="{1ADA51F0-9372-F943-8FCA-E6382297AE9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472045" y="19706936"/>
              <a:ext cx="688013" cy="727120"/>
              <a:chOff x="13547743" y="8402894"/>
              <a:chExt cx="815821" cy="862192"/>
            </a:xfrm>
          </p:grpSpPr>
          <p:sp>
            <p:nvSpPr>
              <p:cNvPr id="798" name="Oval 797">
                <a:extLst>
                  <a:ext uri="{FF2B5EF4-FFF2-40B4-BE49-F238E27FC236}">
                    <a16:creationId xmlns:a16="http://schemas.microsoft.com/office/drawing/2014/main" id="{580B4C72-0540-544F-AD90-11AC743A000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99" name="Oval 798">
                <a:extLst>
                  <a:ext uri="{FF2B5EF4-FFF2-40B4-BE49-F238E27FC236}">
                    <a16:creationId xmlns:a16="http://schemas.microsoft.com/office/drawing/2014/main" id="{3C3B7189-1A06-E543-805C-7C4945D4E16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800" name="Straight Connector 799">
                <a:extLst>
                  <a:ext uri="{FF2B5EF4-FFF2-40B4-BE49-F238E27FC236}">
                    <a16:creationId xmlns:a16="http://schemas.microsoft.com/office/drawing/2014/main" id="{0110F456-BAF7-AB42-8618-0C3260B189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1" name="Straight Connector 800">
                <a:extLst>
                  <a:ext uri="{FF2B5EF4-FFF2-40B4-BE49-F238E27FC236}">
                    <a16:creationId xmlns:a16="http://schemas.microsoft.com/office/drawing/2014/main" id="{0C7855A7-F27C-B544-9DE0-0DC61FB4A2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1F1B5E01-D2AC-6644-BD61-C467E0DF546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7" name="Group 616">
              <a:extLst>
                <a:ext uri="{FF2B5EF4-FFF2-40B4-BE49-F238E27FC236}">
                  <a16:creationId xmlns:a16="http://schemas.microsoft.com/office/drawing/2014/main" id="{35B8C9EA-FE09-AE49-95DA-FEBB4FA71FB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864805" y="19622502"/>
              <a:ext cx="688013" cy="727120"/>
              <a:chOff x="13547743" y="8402894"/>
              <a:chExt cx="815821" cy="862192"/>
            </a:xfrm>
          </p:grpSpPr>
          <p:sp>
            <p:nvSpPr>
              <p:cNvPr id="793" name="Oval 792">
                <a:extLst>
                  <a:ext uri="{FF2B5EF4-FFF2-40B4-BE49-F238E27FC236}">
                    <a16:creationId xmlns:a16="http://schemas.microsoft.com/office/drawing/2014/main" id="{9B3A16BF-EE04-2748-B5D1-028F49156A1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94" name="Oval 793">
                <a:extLst>
                  <a:ext uri="{FF2B5EF4-FFF2-40B4-BE49-F238E27FC236}">
                    <a16:creationId xmlns:a16="http://schemas.microsoft.com/office/drawing/2014/main" id="{A14D5528-4D6A-D84B-BA93-501FBA536EF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95" name="Straight Connector 794">
                <a:extLst>
                  <a:ext uri="{FF2B5EF4-FFF2-40B4-BE49-F238E27FC236}">
                    <a16:creationId xmlns:a16="http://schemas.microsoft.com/office/drawing/2014/main" id="{2AECCF72-7490-9946-AF8A-AD503804532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6" name="Straight Connector 795">
                <a:extLst>
                  <a:ext uri="{FF2B5EF4-FFF2-40B4-BE49-F238E27FC236}">
                    <a16:creationId xmlns:a16="http://schemas.microsoft.com/office/drawing/2014/main" id="{D6BD7123-2625-3648-B1D8-2087682C82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7" name="Straight Connector 796">
                <a:extLst>
                  <a:ext uri="{FF2B5EF4-FFF2-40B4-BE49-F238E27FC236}">
                    <a16:creationId xmlns:a16="http://schemas.microsoft.com/office/drawing/2014/main" id="{9A07CCA7-8C49-F34F-BE62-F63B033C5E4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734ACE81-C061-E14F-BF0C-BF9B1DF813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940156" y="19211442"/>
              <a:ext cx="688013" cy="727120"/>
              <a:chOff x="13547743" y="8402894"/>
              <a:chExt cx="815821" cy="862192"/>
            </a:xfrm>
          </p:grpSpPr>
          <p:sp>
            <p:nvSpPr>
              <p:cNvPr id="788" name="Oval 787">
                <a:extLst>
                  <a:ext uri="{FF2B5EF4-FFF2-40B4-BE49-F238E27FC236}">
                    <a16:creationId xmlns:a16="http://schemas.microsoft.com/office/drawing/2014/main" id="{90547CBF-B3B6-4A4F-B801-A2CCDCB4ECA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89" name="Oval 788">
                <a:extLst>
                  <a:ext uri="{FF2B5EF4-FFF2-40B4-BE49-F238E27FC236}">
                    <a16:creationId xmlns:a16="http://schemas.microsoft.com/office/drawing/2014/main" id="{C887363A-98D4-D944-91CD-6831E36F1A4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90" name="Straight Connector 789">
                <a:extLst>
                  <a:ext uri="{FF2B5EF4-FFF2-40B4-BE49-F238E27FC236}">
                    <a16:creationId xmlns:a16="http://schemas.microsoft.com/office/drawing/2014/main" id="{8B998789-45AD-EF4C-8E35-56CAD534C84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C36392E2-0D5B-844E-A1A0-FCE6D9AC12F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FD0D7575-F8A6-FA4B-84BC-8509E6BE674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9" name="Group 618">
              <a:extLst>
                <a:ext uri="{FF2B5EF4-FFF2-40B4-BE49-F238E27FC236}">
                  <a16:creationId xmlns:a16="http://schemas.microsoft.com/office/drawing/2014/main" id="{F587DE30-B3CF-D046-B727-F3AC7F11197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317530" y="13506685"/>
              <a:ext cx="688013" cy="727120"/>
              <a:chOff x="13547743" y="8402894"/>
              <a:chExt cx="815821" cy="862192"/>
            </a:xfrm>
          </p:grpSpPr>
          <p:sp>
            <p:nvSpPr>
              <p:cNvPr id="783" name="Oval 782">
                <a:extLst>
                  <a:ext uri="{FF2B5EF4-FFF2-40B4-BE49-F238E27FC236}">
                    <a16:creationId xmlns:a16="http://schemas.microsoft.com/office/drawing/2014/main" id="{FD2189A8-419E-C146-9A0E-E3221406EA46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84" name="Oval 783">
                <a:extLst>
                  <a:ext uri="{FF2B5EF4-FFF2-40B4-BE49-F238E27FC236}">
                    <a16:creationId xmlns:a16="http://schemas.microsoft.com/office/drawing/2014/main" id="{C4B13441-B78E-7B43-BBED-871A31A063FC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85" name="Straight Connector 784">
                <a:extLst>
                  <a:ext uri="{FF2B5EF4-FFF2-40B4-BE49-F238E27FC236}">
                    <a16:creationId xmlns:a16="http://schemas.microsoft.com/office/drawing/2014/main" id="{C2F1497A-254F-B640-9A2E-1377E7A4CC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6" name="Straight Connector 785">
                <a:extLst>
                  <a:ext uri="{FF2B5EF4-FFF2-40B4-BE49-F238E27FC236}">
                    <a16:creationId xmlns:a16="http://schemas.microsoft.com/office/drawing/2014/main" id="{37CC4E83-A9CB-3F4D-99FF-F0EE56753B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7" name="Straight Connector 786">
                <a:extLst>
                  <a:ext uri="{FF2B5EF4-FFF2-40B4-BE49-F238E27FC236}">
                    <a16:creationId xmlns:a16="http://schemas.microsoft.com/office/drawing/2014/main" id="{95EB2FBE-CB03-9A4D-9347-182EF860157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0" name="Group 619">
              <a:extLst>
                <a:ext uri="{FF2B5EF4-FFF2-40B4-BE49-F238E27FC236}">
                  <a16:creationId xmlns:a16="http://schemas.microsoft.com/office/drawing/2014/main" id="{8A637008-070C-5542-91C3-85989EC9E44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801053" y="11845067"/>
              <a:ext cx="688013" cy="727120"/>
              <a:chOff x="13547743" y="8402894"/>
              <a:chExt cx="815821" cy="862192"/>
            </a:xfrm>
          </p:grpSpPr>
          <p:sp>
            <p:nvSpPr>
              <p:cNvPr id="778" name="Oval 777">
                <a:extLst>
                  <a:ext uri="{FF2B5EF4-FFF2-40B4-BE49-F238E27FC236}">
                    <a16:creationId xmlns:a16="http://schemas.microsoft.com/office/drawing/2014/main" id="{7DEB516F-8A61-3A44-B946-F40F820CBE9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79" name="Oval 778">
                <a:extLst>
                  <a:ext uri="{FF2B5EF4-FFF2-40B4-BE49-F238E27FC236}">
                    <a16:creationId xmlns:a16="http://schemas.microsoft.com/office/drawing/2014/main" id="{2DA81E3A-54D5-4448-B5D7-8E4C4F99B33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80" name="Straight Connector 779">
                <a:extLst>
                  <a:ext uri="{FF2B5EF4-FFF2-40B4-BE49-F238E27FC236}">
                    <a16:creationId xmlns:a16="http://schemas.microsoft.com/office/drawing/2014/main" id="{7E1DB269-E868-5149-B7D9-C0BD3E52252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1" name="Straight Connector 780">
                <a:extLst>
                  <a:ext uri="{FF2B5EF4-FFF2-40B4-BE49-F238E27FC236}">
                    <a16:creationId xmlns:a16="http://schemas.microsoft.com/office/drawing/2014/main" id="{F7AE879C-4FED-A647-A0B9-93EB0DB5AB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2" name="Straight Connector 781">
                <a:extLst>
                  <a:ext uri="{FF2B5EF4-FFF2-40B4-BE49-F238E27FC236}">
                    <a16:creationId xmlns:a16="http://schemas.microsoft.com/office/drawing/2014/main" id="{4FCA5D56-6767-D54D-A8F1-6B02EE83E06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1" name="Group 620">
              <a:extLst>
                <a:ext uri="{FF2B5EF4-FFF2-40B4-BE49-F238E27FC236}">
                  <a16:creationId xmlns:a16="http://schemas.microsoft.com/office/drawing/2014/main" id="{7030B91F-8E8F-BE47-9D99-6D2289F08E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537832" y="12942789"/>
              <a:ext cx="688013" cy="727120"/>
              <a:chOff x="13547743" y="8402894"/>
              <a:chExt cx="815821" cy="862192"/>
            </a:xfrm>
          </p:grpSpPr>
          <p:sp>
            <p:nvSpPr>
              <p:cNvPr id="773" name="Oval 772">
                <a:extLst>
                  <a:ext uri="{FF2B5EF4-FFF2-40B4-BE49-F238E27FC236}">
                    <a16:creationId xmlns:a16="http://schemas.microsoft.com/office/drawing/2014/main" id="{E6A8DE2A-4A10-F14B-ABBF-25D55C8E8AD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74" name="Oval 773">
                <a:extLst>
                  <a:ext uri="{FF2B5EF4-FFF2-40B4-BE49-F238E27FC236}">
                    <a16:creationId xmlns:a16="http://schemas.microsoft.com/office/drawing/2014/main" id="{91D3B900-9F94-6D4F-84C9-861C5CF67595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75" name="Straight Connector 774">
                <a:extLst>
                  <a:ext uri="{FF2B5EF4-FFF2-40B4-BE49-F238E27FC236}">
                    <a16:creationId xmlns:a16="http://schemas.microsoft.com/office/drawing/2014/main" id="{794178CC-54BA-7842-97EB-A87A56287E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6" name="Straight Connector 775">
                <a:extLst>
                  <a:ext uri="{FF2B5EF4-FFF2-40B4-BE49-F238E27FC236}">
                    <a16:creationId xmlns:a16="http://schemas.microsoft.com/office/drawing/2014/main" id="{AEA72BAC-6BC3-5645-84E1-040FCD376C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7" name="Straight Connector 776">
                <a:extLst>
                  <a:ext uri="{FF2B5EF4-FFF2-40B4-BE49-F238E27FC236}">
                    <a16:creationId xmlns:a16="http://schemas.microsoft.com/office/drawing/2014/main" id="{6731AB62-618B-B24F-A742-B008FDB053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2" name="Group 621">
              <a:extLst>
                <a:ext uri="{FF2B5EF4-FFF2-40B4-BE49-F238E27FC236}">
                  <a16:creationId xmlns:a16="http://schemas.microsoft.com/office/drawing/2014/main" id="{CE7DA887-A4F5-6743-B7BC-59FBB40B193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43396" y="13052984"/>
              <a:ext cx="688013" cy="727120"/>
              <a:chOff x="13547743" y="8402894"/>
              <a:chExt cx="815821" cy="862192"/>
            </a:xfrm>
          </p:grpSpPr>
          <p:sp>
            <p:nvSpPr>
              <p:cNvPr id="768" name="Oval 767">
                <a:extLst>
                  <a:ext uri="{FF2B5EF4-FFF2-40B4-BE49-F238E27FC236}">
                    <a16:creationId xmlns:a16="http://schemas.microsoft.com/office/drawing/2014/main" id="{39180177-B084-614E-9C1D-3DE70E79BEC4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69" name="Oval 768">
                <a:extLst>
                  <a:ext uri="{FF2B5EF4-FFF2-40B4-BE49-F238E27FC236}">
                    <a16:creationId xmlns:a16="http://schemas.microsoft.com/office/drawing/2014/main" id="{41EE44B4-F4C0-2549-8DA5-DD661116BBA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70" name="Straight Connector 769">
                <a:extLst>
                  <a:ext uri="{FF2B5EF4-FFF2-40B4-BE49-F238E27FC236}">
                    <a16:creationId xmlns:a16="http://schemas.microsoft.com/office/drawing/2014/main" id="{81BB47B1-77AD-B446-B2FE-D0F1F00B3FB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E5D2A699-E222-824E-81EF-3F6E717B77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" name="Straight Connector 771">
                <a:extLst>
                  <a:ext uri="{FF2B5EF4-FFF2-40B4-BE49-F238E27FC236}">
                    <a16:creationId xmlns:a16="http://schemas.microsoft.com/office/drawing/2014/main" id="{D6BB4CED-E90C-3C44-940D-3139C039E5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3" name="TextBox 622">
              <a:extLst>
                <a:ext uri="{FF2B5EF4-FFF2-40B4-BE49-F238E27FC236}">
                  <a16:creationId xmlns:a16="http://schemas.microsoft.com/office/drawing/2014/main" id="{F61F5D29-2FF7-EE41-B3CE-94F571AE14EC}"/>
                </a:ext>
              </a:extLst>
            </p:cNvPr>
            <p:cNvSpPr txBox="1"/>
            <p:nvPr/>
          </p:nvSpPr>
          <p:spPr>
            <a:xfrm>
              <a:off x="19145773" y="17912830"/>
              <a:ext cx="2321469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LBA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Long Baseline Array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624" name="TextBox 623">
              <a:extLst>
                <a:ext uri="{FF2B5EF4-FFF2-40B4-BE49-F238E27FC236}">
                  <a16:creationId xmlns:a16="http://schemas.microsoft.com/office/drawing/2014/main" id="{E870F3B6-9344-3A42-B2E4-47213498BDA6}"/>
                </a:ext>
              </a:extLst>
            </p:cNvPr>
            <p:cNvSpPr txBox="1"/>
            <p:nvPr/>
          </p:nvSpPr>
          <p:spPr>
            <a:xfrm>
              <a:off x="12578740" y="12462036"/>
              <a:ext cx="2714205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European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625" name="Group 624">
              <a:extLst>
                <a:ext uri="{FF2B5EF4-FFF2-40B4-BE49-F238E27FC236}">
                  <a16:creationId xmlns:a16="http://schemas.microsoft.com/office/drawing/2014/main" id="{B2353657-FC51-C240-8B3F-E5392FC10B9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983232" y="12470301"/>
              <a:ext cx="688013" cy="727120"/>
              <a:chOff x="13547743" y="8402894"/>
              <a:chExt cx="815821" cy="862192"/>
            </a:xfrm>
          </p:grpSpPr>
          <p:sp>
            <p:nvSpPr>
              <p:cNvPr id="763" name="Oval 762">
                <a:extLst>
                  <a:ext uri="{FF2B5EF4-FFF2-40B4-BE49-F238E27FC236}">
                    <a16:creationId xmlns:a16="http://schemas.microsoft.com/office/drawing/2014/main" id="{EF71DFE2-6DC3-814E-9FD3-3C305D156EE0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64" name="Oval 763">
                <a:extLst>
                  <a:ext uri="{FF2B5EF4-FFF2-40B4-BE49-F238E27FC236}">
                    <a16:creationId xmlns:a16="http://schemas.microsoft.com/office/drawing/2014/main" id="{A9EADBCE-840A-BA48-A17E-2C8F06F9F2D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65" name="Straight Connector 764">
                <a:extLst>
                  <a:ext uri="{FF2B5EF4-FFF2-40B4-BE49-F238E27FC236}">
                    <a16:creationId xmlns:a16="http://schemas.microsoft.com/office/drawing/2014/main" id="{D5FBAC76-C275-8342-9FCB-567074FF145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6" name="Straight Connector 765">
                <a:extLst>
                  <a:ext uri="{FF2B5EF4-FFF2-40B4-BE49-F238E27FC236}">
                    <a16:creationId xmlns:a16="http://schemas.microsoft.com/office/drawing/2014/main" id="{480A88A6-8184-A340-964F-37C9B74E7AE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7" name="Straight Connector 766">
                <a:extLst>
                  <a:ext uri="{FF2B5EF4-FFF2-40B4-BE49-F238E27FC236}">
                    <a16:creationId xmlns:a16="http://schemas.microsoft.com/office/drawing/2014/main" id="{4C4977C5-A0C3-E44F-BBDF-A8D9272BAE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EB830E73-30A1-AD4B-982E-14B16789269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61196" y="12081788"/>
              <a:ext cx="688013" cy="727120"/>
              <a:chOff x="13547743" y="8402894"/>
              <a:chExt cx="815821" cy="862192"/>
            </a:xfrm>
          </p:grpSpPr>
          <p:sp>
            <p:nvSpPr>
              <p:cNvPr id="758" name="Oval 757">
                <a:extLst>
                  <a:ext uri="{FF2B5EF4-FFF2-40B4-BE49-F238E27FC236}">
                    <a16:creationId xmlns:a16="http://schemas.microsoft.com/office/drawing/2014/main" id="{50B4F564-4CC1-B844-96DF-5DACAF6729E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59" name="Oval 758">
                <a:extLst>
                  <a:ext uri="{FF2B5EF4-FFF2-40B4-BE49-F238E27FC236}">
                    <a16:creationId xmlns:a16="http://schemas.microsoft.com/office/drawing/2014/main" id="{9BE73C7E-0251-9946-99A0-F82246F12E45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60" name="Straight Connector 759">
                <a:extLst>
                  <a:ext uri="{FF2B5EF4-FFF2-40B4-BE49-F238E27FC236}">
                    <a16:creationId xmlns:a16="http://schemas.microsoft.com/office/drawing/2014/main" id="{0706ACBF-1480-044D-BFE4-63FA29AADA9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1" name="Straight Connector 760">
                <a:extLst>
                  <a:ext uri="{FF2B5EF4-FFF2-40B4-BE49-F238E27FC236}">
                    <a16:creationId xmlns:a16="http://schemas.microsoft.com/office/drawing/2014/main" id="{47640BC2-D1BC-A44B-9DE4-0CFDC22F314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2" name="Straight Connector 761">
                <a:extLst>
                  <a:ext uri="{FF2B5EF4-FFF2-40B4-BE49-F238E27FC236}">
                    <a16:creationId xmlns:a16="http://schemas.microsoft.com/office/drawing/2014/main" id="{B0F2FB2A-6F94-D440-9A08-14B311B4D42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7" name="Group 626">
              <a:extLst>
                <a:ext uri="{FF2B5EF4-FFF2-40B4-BE49-F238E27FC236}">
                  <a16:creationId xmlns:a16="http://schemas.microsoft.com/office/drawing/2014/main" id="{0AD504C4-5940-0D4F-AB61-D0C4843FD8F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1277" y="11947969"/>
              <a:ext cx="688013" cy="727120"/>
              <a:chOff x="13547743" y="8402894"/>
              <a:chExt cx="815821" cy="862192"/>
            </a:xfrm>
          </p:grpSpPr>
          <p:sp>
            <p:nvSpPr>
              <p:cNvPr id="753" name="Oval 752">
                <a:extLst>
                  <a:ext uri="{FF2B5EF4-FFF2-40B4-BE49-F238E27FC236}">
                    <a16:creationId xmlns:a16="http://schemas.microsoft.com/office/drawing/2014/main" id="{7D5E31FA-045A-1041-B754-0E2212F343A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54" name="Oval 753">
                <a:extLst>
                  <a:ext uri="{FF2B5EF4-FFF2-40B4-BE49-F238E27FC236}">
                    <a16:creationId xmlns:a16="http://schemas.microsoft.com/office/drawing/2014/main" id="{CEBBF832-3582-D743-944E-6D691D6368C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42124A66-93F6-3B40-8B01-B3BF00F0ACE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EF3F5F3F-6D91-E642-A3EF-F32721CFA1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7" name="Straight Connector 756">
                <a:extLst>
                  <a:ext uri="{FF2B5EF4-FFF2-40B4-BE49-F238E27FC236}">
                    <a16:creationId xmlns:a16="http://schemas.microsoft.com/office/drawing/2014/main" id="{D57E288E-A6BF-CD4F-A879-6633FDB6F1A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85685B52-73F6-FD43-B069-856A6FF8D79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642671" y="13255830"/>
              <a:ext cx="688013" cy="727120"/>
              <a:chOff x="13547743" y="8402894"/>
              <a:chExt cx="815821" cy="862192"/>
            </a:xfrm>
          </p:grpSpPr>
          <p:sp>
            <p:nvSpPr>
              <p:cNvPr id="748" name="Oval 747">
                <a:extLst>
                  <a:ext uri="{FF2B5EF4-FFF2-40B4-BE49-F238E27FC236}">
                    <a16:creationId xmlns:a16="http://schemas.microsoft.com/office/drawing/2014/main" id="{9763CE1A-EE63-EB49-84EB-53042F3E1F9D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49" name="Oval 748">
                <a:extLst>
                  <a:ext uri="{FF2B5EF4-FFF2-40B4-BE49-F238E27FC236}">
                    <a16:creationId xmlns:a16="http://schemas.microsoft.com/office/drawing/2014/main" id="{D34239F3-84A1-B449-962B-A1AD3286103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50" name="Straight Connector 749">
                <a:extLst>
                  <a:ext uri="{FF2B5EF4-FFF2-40B4-BE49-F238E27FC236}">
                    <a16:creationId xmlns:a16="http://schemas.microsoft.com/office/drawing/2014/main" id="{CC477536-50CE-5443-A834-96B30887C30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1" name="Straight Connector 750">
                <a:extLst>
                  <a:ext uri="{FF2B5EF4-FFF2-40B4-BE49-F238E27FC236}">
                    <a16:creationId xmlns:a16="http://schemas.microsoft.com/office/drawing/2014/main" id="{D30070C5-39D7-7149-8358-23A6E165FE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2" name="Straight Connector 751">
                <a:extLst>
                  <a:ext uri="{FF2B5EF4-FFF2-40B4-BE49-F238E27FC236}">
                    <a16:creationId xmlns:a16="http://schemas.microsoft.com/office/drawing/2014/main" id="{6ED1E717-50AF-DD40-979B-5A294E1A547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9" name="Group 628">
              <a:extLst>
                <a:ext uri="{FF2B5EF4-FFF2-40B4-BE49-F238E27FC236}">
                  <a16:creationId xmlns:a16="http://schemas.microsoft.com/office/drawing/2014/main" id="{BB658208-DB58-4C43-92FF-8CC2BE511AB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500901" y="13767326"/>
              <a:ext cx="688013" cy="727120"/>
              <a:chOff x="13547743" y="8402894"/>
              <a:chExt cx="815821" cy="862192"/>
            </a:xfrm>
          </p:grpSpPr>
          <p:sp>
            <p:nvSpPr>
              <p:cNvPr id="743" name="Oval 742">
                <a:extLst>
                  <a:ext uri="{FF2B5EF4-FFF2-40B4-BE49-F238E27FC236}">
                    <a16:creationId xmlns:a16="http://schemas.microsoft.com/office/drawing/2014/main" id="{4369573A-710D-1647-B0C6-4D79275D6117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44" name="Oval 743">
                <a:extLst>
                  <a:ext uri="{FF2B5EF4-FFF2-40B4-BE49-F238E27FC236}">
                    <a16:creationId xmlns:a16="http://schemas.microsoft.com/office/drawing/2014/main" id="{563DB976-5D8C-D14A-88F5-D17D2076EE5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45" name="Straight Connector 744">
                <a:extLst>
                  <a:ext uri="{FF2B5EF4-FFF2-40B4-BE49-F238E27FC236}">
                    <a16:creationId xmlns:a16="http://schemas.microsoft.com/office/drawing/2014/main" id="{005CB629-3444-E447-994A-82E26C0C715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6" name="Straight Connector 745">
                <a:extLst>
                  <a:ext uri="{FF2B5EF4-FFF2-40B4-BE49-F238E27FC236}">
                    <a16:creationId xmlns:a16="http://schemas.microsoft.com/office/drawing/2014/main" id="{F21AEE77-67BC-4D4F-9091-BF1A6E4EDE7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7" name="Straight Connector 746">
                <a:extLst>
                  <a:ext uri="{FF2B5EF4-FFF2-40B4-BE49-F238E27FC236}">
                    <a16:creationId xmlns:a16="http://schemas.microsoft.com/office/drawing/2014/main" id="{62F2FDFF-BA35-4940-B322-EF5F3AD66D7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0" name="Group 629">
              <a:extLst>
                <a:ext uri="{FF2B5EF4-FFF2-40B4-BE49-F238E27FC236}">
                  <a16:creationId xmlns:a16="http://schemas.microsoft.com/office/drawing/2014/main" id="{0F4C28D4-5C73-D947-BBED-216947B6FE2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683418" y="11847046"/>
              <a:ext cx="688013" cy="727120"/>
              <a:chOff x="13547743" y="8402894"/>
              <a:chExt cx="815821" cy="862192"/>
            </a:xfrm>
          </p:grpSpPr>
          <p:sp>
            <p:nvSpPr>
              <p:cNvPr id="738" name="Oval 737">
                <a:extLst>
                  <a:ext uri="{FF2B5EF4-FFF2-40B4-BE49-F238E27FC236}">
                    <a16:creationId xmlns:a16="http://schemas.microsoft.com/office/drawing/2014/main" id="{F3FD4C04-BD4D-5448-9869-5CD97BCC73C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39" name="Oval 738">
                <a:extLst>
                  <a:ext uri="{FF2B5EF4-FFF2-40B4-BE49-F238E27FC236}">
                    <a16:creationId xmlns:a16="http://schemas.microsoft.com/office/drawing/2014/main" id="{C46AAB04-42BB-324D-BA80-7C3D2D69EC0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40" name="Straight Connector 739">
                <a:extLst>
                  <a:ext uri="{FF2B5EF4-FFF2-40B4-BE49-F238E27FC236}">
                    <a16:creationId xmlns:a16="http://schemas.microsoft.com/office/drawing/2014/main" id="{EE7730E2-44C1-8345-BCDD-561A1260A2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1" name="Straight Connector 740">
                <a:extLst>
                  <a:ext uri="{FF2B5EF4-FFF2-40B4-BE49-F238E27FC236}">
                    <a16:creationId xmlns:a16="http://schemas.microsoft.com/office/drawing/2014/main" id="{2EDEA5ED-8164-D54B-A9AE-7355D368EF5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2" name="Straight Connector 741">
                <a:extLst>
                  <a:ext uri="{FF2B5EF4-FFF2-40B4-BE49-F238E27FC236}">
                    <a16:creationId xmlns:a16="http://schemas.microsoft.com/office/drawing/2014/main" id="{D5AE1814-9B92-2748-ABC1-907BCA0702F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1" name="Group 630">
              <a:extLst>
                <a:ext uri="{FF2B5EF4-FFF2-40B4-BE49-F238E27FC236}">
                  <a16:creationId xmlns:a16="http://schemas.microsoft.com/office/drawing/2014/main" id="{40F3A501-641E-834B-AB7B-988CE3672E0E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371123" y="11718228"/>
              <a:ext cx="688013" cy="727120"/>
              <a:chOff x="13547743" y="8402894"/>
              <a:chExt cx="815821" cy="862192"/>
            </a:xfrm>
          </p:grpSpPr>
          <p:sp>
            <p:nvSpPr>
              <p:cNvPr id="733" name="Oval 732">
                <a:extLst>
                  <a:ext uri="{FF2B5EF4-FFF2-40B4-BE49-F238E27FC236}">
                    <a16:creationId xmlns:a16="http://schemas.microsoft.com/office/drawing/2014/main" id="{C50AE026-698B-A34C-9843-02669D512595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34" name="Oval 733">
                <a:extLst>
                  <a:ext uri="{FF2B5EF4-FFF2-40B4-BE49-F238E27FC236}">
                    <a16:creationId xmlns:a16="http://schemas.microsoft.com/office/drawing/2014/main" id="{9089153D-8E72-A444-AD09-0D94C282178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35" name="Straight Connector 734">
                <a:extLst>
                  <a:ext uri="{FF2B5EF4-FFF2-40B4-BE49-F238E27FC236}">
                    <a16:creationId xmlns:a16="http://schemas.microsoft.com/office/drawing/2014/main" id="{38349A25-12EE-6541-B2A6-FA09F009E14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Straight Connector 735">
                <a:extLst>
                  <a:ext uri="{FF2B5EF4-FFF2-40B4-BE49-F238E27FC236}">
                    <a16:creationId xmlns:a16="http://schemas.microsoft.com/office/drawing/2014/main" id="{6943983A-63B1-534B-BC8F-83691A72DC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Straight Connector 736">
                <a:extLst>
                  <a:ext uri="{FF2B5EF4-FFF2-40B4-BE49-F238E27FC236}">
                    <a16:creationId xmlns:a16="http://schemas.microsoft.com/office/drawing/2014/main" id="{38CBCE9A-5A18-B249-B60F-81A7F932E8F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2" name="Group 631">
              <a:extLst>
                <a:ext uri="{FF2B5EF4-FFF2-40B4-BE49-F238E27FC236}">
                  <a16:creationId xmlns:a16="http://schemas.microsoft.com/office/drawing/2014/main" id="{F3F161FF-9FCB-1046-94FB-905CBA74D6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639225" y="11847046"/>
              <a:ext cx="688013" cy="727120"/>
              <a:chOff x="13547743" y="8402894"/>
              <a:chExt cx="815821" cy="862192"/>
            </a:xfrm>
          </p:grpSpPr>
          <p:sp>
            <p:nvSpPr>
              <p:cNvPr id="728" name="Oval 727">
                <a:extLst>
                  <a:ext uri="{FF2B5EF4-FFF2-40B4-BE49-F238E27FC236}">
                    <a16:creationId xmlns:a16="http://schemas.microsoft.com/office/drawing/2014/main" id="{0E93215F-93E9-4B4F-85AB-9D52ED9109E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29" name="Oval 728">
                <a:extLst>
                  <a:ext uri="{FF2B5EF4-FFF2-40B4-BE49-F238E27FC236}">
                    <a16:creationId xmlns:a16="http://schemas.microsoft.com/office/drawing/2014/main" id="{E194C2B4-0B30-D14B-9215-8EF212FBDDD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30" name="Straight Connector 729">
                <a:extLst>
                  <a:ext uri="{FF2B5EF4-FFF2-40B4-BE49-F238E27FC236}">
                    <a16:creationId xmlns:a16="http://schemas.microsoft.com/office/drawing/2014/main" id="{783774A5-5935-C747-893E-37D0D142A3A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1" name="Straight Connector 730">
                <a:extLst>
                  <a:ext uri="{FF2B5EF4-FFF2-40B4-BE49-F238E27FC236}">
                    <a16:creationId xmlns:a16="http://schemas.microsoft.com/office/drawing/2014/main" id="{88494B4B-AB5F-2343-BFA0-F0D15B34E7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2" name="Straight Connector 731">
                <a:extLst>
                  <a:ext uri="{FF2B5EF4-FFF2-40B4-BE49-F238E27FC236}">
                    <a16:creationId xmlns:a16="http://schemas.microsoft.com/office/drawing/2014/main" id="{AC68E5D3-4EB7-234C-99FF-705A490FC7B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3" name="Group 632">
              <a:extLst>
                <a:ext uri="{FF2B5EF4-FFF2-40B4-BE49-F238E27FC236}">
                  <a16:creationId xmlns:a16="http://schemas.microsoft.com/office/drawing/2014/main" id="{F5C9D6C7-DCAD-DC48-BF4E-9A73D66620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46927" y="12339425"/>
              <a:ext cx="688013" cy="727120"/>
              <a:chOff x="13547743" y="8402894"/>
              <a:chExt cx="815821" cy="862192"/>
            </a:xfrm>
          </p:grpSpPr>
          <p:sp>
            <p:nvSpPr>
              <p:cNvPr id="723" name="Oval 722">
                <a:extLst>
                  <a:ext uri="{FF2B5EF4-FFF2-40B4-BE49-F238E27FC236}">
                    <a16:creationId xmlns:a16="http://schemas.microsoft.com/office/drawing/2014/main" id="{40AAAE8C-B20E-A14A-A2BD-53E03D4486D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24" name="Oval 723">
                <a:extLst>
                  <a:ext uri="{FF2B5EF4-FFF2-40B4-BE49-F238E27FC236}">
                    <a16:creationId xmlns:a16="http://schemas.microsoft.com/office/drawing/2014/main" id="{73770FD5-FA70-474B-8225-94FBBAEE3C0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25" name="Straight Connector 724">
                <a:extLst>
                  <a:ext uri="{FF2B5EF4-FFF2-40B4-BE49-F238E27FC236}">
                    <a16:creationId xmlns:a16="http://schemas.microsoft.com/office/drawing/2014/main" id="{879E239C-59AD-8D47-9967-9E3A6F8929E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6" name="Straight Connector 725">
                <a:extLst>
                  <a:ext uri="{FF2B5EF4-FFF2-40B4-BE49-F238E27FC236}">
                    <a16:creationId xmlns:a16="http://schemas.microsoft.com/office/drawing/2014/main" id="{EFAEC037-14F6-CA4B-96F3-C8B99B310A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7" name="Straight Connector 726">
                <a:extLst>
                  <a:ext uri="{FF2B5EF4-FFF2-40B4-BE49-F238E27FC236}">
                    <a16:creationId xmlns:a16="http://schemas.microsoft.com/office/drawing/2014/main" id="{8A8AFE6A-F379-9A40-8D65-A355102BB0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4" name="Group 633">
              <a:extLst>
                <a:ext uri="{FF2B5EF4-FFF2-40B4-BE49-F238E27FC236}">
                  <a16:creationId xmlns:a16="http://schemas.microsoft.com/office/drawing/2014/main" id="{E1BFB230-0DB9-574D-B9E0-7C6C97576B7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59484" y="12574166"/>
              <a:ext cx="688013" cy="727120"/>
              <a:chOff x="13547743" y="8402894"/>
              <a:chExt cx="815821" cy="862192"/>
            </a:xfrm>
          </p:grpSpPr>
          <p:sp>
            <p:nvSpPr>
              <p:cNvPr id="718" name="Oval 717">
                <a:extLst>
                  <a:ext uri="{FF2B5EF4-FFF2-40B4-BE49-F238E27FC236}">
                    <a16:creationId xmlns:a16="http://schemas.microsoft.com/office/drawing/2014/main" id="{7C51D5DD-3A50-574E-8D98-DE7BA516B39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19" name="Oval 718">
                <a:extLst>
                  <a:ext uri="{FF2B5EF4-FFF2-40B4-BE49-F238E27FC236}">
                    <a16:creationId xmlns:a16="http://schemas.microsoft.com/office/drawing/2014/main" id="{C8EDA731-0764-AC44-A185-5CC3B9620F5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20" name="Straight Connector 719">
                <a:extLst>
                  <a:ext uri="{FF2B5EF4-FFF2-40B4-BE49-F238E27FC236}">
                    <a16:creationId xmlns:a16="http://schemas.microsoft.com/office/drawing/2014/main" id="{4BF27FC4-5BF2-C348-9062-02F9CDC5E16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1" name="Straight Connector 720">
                <a:extLst>
                  <a:ext uri="{FF2B5EF4-FFF2-40B4-BE49-F238E27FC236}">
                    <a16:creationId xmlns:a16="http://schemas.microsoft.com/office/drawing/2014/main" id="{E5B1322B-E797-0942-A577-BEA592B80ED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2" name="Straight Connector 721">
                <a:extLst>
                  <a:ext uri="{FF2B5EF4-FFF2-40B4-BE49-F238E27FC236}">
                    <a16:creationId xmlns:a16="http://schemas.microsoft.com/office/drawing/2014/main" id="{6585A6CB-147A-D542-BCE6-50B7E1AFDE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5" name="Group 634">
              <a:extLst>
                <a:ext uri="{FF2B5EF4-FFF2-40B4-BE49-F238E27FC236}">
                  <a16:creationId xmlns:a16="http://schemas.microsoft.com/office/drawing/2014/main" id="{ED6A4A24-8EAA-DF4F-AE7A-87A06DD1E471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2355477" y="10714224"/>
              <a:ext cx="688013" cy="727120"/>
              <a:chOff x="13547743" y="8402894"/>
              <a:chExt cx="815821" cy="862192"/>
            </a:xfrm>
          </p:grpSpPr>
          <p:sp>
            <p:nvSpPr>
              <p:cNvPr id="713" name="Oval 712">
                <a:extLst>
                  <a:ext uri="{FF2B5EF4-FFF2-40B4-BE49-F238E27FC236}">
                    <a16:creationId xmlns:a16="http://schemas.microsoft.com/office/drawing/2014/main" id="{BAE4B75B-8903-324A-9D88-5F74C663C4D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14" name="Oval 713">
                <a:extLst>
                  <a:ext uri="{FF2B5EF4-FFF2-40B4-BE49-F238E27FC236}">
                    <a16:creationId xmlns:a16="http://schemas.microsoft.com/office/drawing/2014/main" id="{CCD54F92-5EED-6F44-A02F-C010B836AE6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15" name="Straight Connector 714">
                <a:extLst>
                  <a:ext uri="{FF2B5EF4-FFF2-40B4-BE49-F238E27FC236}">
                    <a16:creationId xmlns:a16="http://schemas.microsoft.com/office/drawing/2014/main" id="{430E3A4D-9A1B-9448-B6F1-71B018BDC20C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6" name="Straight Connector 715">
                <a:extLst>
                  <a:ext uri="{FF2B5EF4-FFF2-40B4-BE49-F238E27FC236}">
                    <a16:creationId xmlns:a16="http://schemas.microsoft.com/office/drawing/2014/main" id="{B765CD7A-E8E6-C04B-B860-54FE7B94878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7" name="Straight Connector 716">
                <a:extLst>
                  <a:ext uri="{FF2B5EF4-FFF2-40B4-BE49-F238E27FC236}">
                    <a16:creationId xmlns:a16="http://schemas.microsoft.com/office/drawing/2014/main" id="{A137717C-D4B4-DB4E-AB6B-D6470A49870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6" name="Group 635">
              <a:extLst>
                <a:ext uri="{FF2B5EF4-FFF2-40B4-BE49-F238E27FC236}">
                  <a16:creationId xmlns:a16="http://schemas.microsoft.com/office/drawing/2014/main" id="{E842A656-060B-A046-A95E-D6A5F6720D7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518401" y="12574166"/>
              <a:ext cx="688013" cy="727120"/>
              <a:chOff x="13547743" y="8402894"/>
              <a:chExt cx="815821" cy="862192"/>
            </a:xfrm>
          </p:grpSpPr>
          <p:sp>
            <p:nvSpPr>
              <p:cNvPr id="708" name="Oval 707">
                <a:extLst>
                  <a:ext uri="{FF2B5EF4-FFF2-40B4-BE49-F238E27FC236}">
                    <a16:creationId xmlns:a16="http://schemas.microsoft.com/office/drawing/2014/main" id="{72B3577D-FE4F-1D46-AB79-6EAD58FE31D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09" name="Oval 708">
                <a:extLst>
                  <a:ext uri="{FF2B5EF4-FFF2-40B4-BE49-F238E27FC236}">
                    <a16:creationId xmlns:a16="http://schemas.microsoft.com/office/drawing/2014/main" id="{5EA5FB0C-B1CE-5E4D-B11B-8C5856013AB0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10" name="Straight Connector 709">
                <a:extLst>
                  <a:ext uri="{FF2B5EF4-FFF2-40B4-BE49-F238E27FC236}">
                    <a16:creationId xmlns:a16="http://schemas.microsoft.com/office/drawing/2014/main" id="{D233845C-D6FB-3348-B403-F2A0FD821A8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1" name="Straight Connector 710">
                <a:extLst>
                  <a:ext uri="{FF2B5EF4-FFF2-40B4-BE49-F238E27FC236}">
                    <a16:creationId xmlns:a16="http://schemas.microsoft.com/office/drawing/2014/main" id="{BE0D71D1-C83F-7C4D-9DDD-08F659CA40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2" name="Straight Connector 711">
                <a:extLst>
                  <a:ext uri="{FF2B5EF4-FFF2-40B4-BE49-F238E27FC236}">
                    <a16:creationId xmlns:a16="http://schemas.microsoft.com/office/drawing/2014/main" id="{9ED058EA-3AD9-F243-A3DA-54AF9FAEEFF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7" name="Group 636">
              <a:extLst>
                <a:ext uri="{FF2B5EF4-FFF2-40B4-BE49-F238E27FC236}">
                  <a16:creationId xmlns:a16="http://schemas.microsoft.com/office/drawing/2014/main" id="{3E027AC3-6AF4-024F-AAB5-B26EEC82B23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99995" y="13177523"/>
              <a:ext cx="688013" cy="727120"/>
              <a:chOff x="13547743" y="8402894"/>
              <a:chExt cx="815821" cy="862192"/>
            </a:xfrm>
          </p:grpSpPr>
          <p:sp>
            <p:nvSpPr>
              <p:cNvPr id="703" name="Oval 702">
                <a:extLst>
                  <a:ext uri="{FF2B5EF4-FFF2-40B4-BE49-F238E27FC236}">
                    <a16:creationId xmlns:a16="http://schemas.microsoft.com/office/drawing/2014/main" id="{34B5D67C-73B4-D546-A274-6FC69265C988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704" name="Oval 703">
                <a:extLst>
                  <a:ext uri="{FF2B5EF4-FFF2-40B4-BE49-F238E27FC236}">
                    <a16:creationId xmlns:a16="http://schemas.microsoft.com/office/drawing/2014/main" id="{F4EF584E-AFD5-0443-9DFA-A112A031DF5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05" name="Straight Connector 704">
                <a:extLst>
                  <a:ext uri="{FF2B5EF4-FFF2-40B4-BE49-F238E27FC236}">
                    <a16:creationId xmlns:a16="http://schemas.microsoft.com/office/drawing/2014/main" id="{128643A0-2B2A-574C-B671-9CAFA4403BC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Straight Connector 705">
                <a:extLst>
                  <a:ext uri="{FF2B5EF4-FFF2-40B4-BE49-F238E27FC236}">
                    <a16:creationId xmlns:a16="http://schemas.microsoft.com/office/drawing/2014/main" id="{A7D746E7-A124-2C49-A8C7-63D69FEA96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900D7B80-6F97-284F-8BA9-CC05B60D0C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8" name="Group 637">
              <a:extLst>
                <a:ext uri="{FF2B5EF4-FFF2-40B4-BE49-F238E27FC236}">
                  <a16:creationId xmlns:a16="http://schemas.microsoft.com/office/drawing/2014/main" id="{29FA9250-84BB-1846-B6A0-B088FF181E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3590475"/>
              <a:ext cx="688013" cy="727120"/>
              <a:chOff x="13547743" y="8402894"/>
              <a:chExt cx="815821" cy="862192"/>
            </a:xfrm>
          </p:grpSpPr>
          <p:sp>
            <p:nvSpPr>
              <p:cNvPr id="698" name="Oval 697">
                <a:extLst>
                  <a:ext uri="{FF2B5EF4-FFF2-40B4-BE49-F238E27FC236}">
                    <a16:creationId xmlns:a16="http://schemas.microsoft.com/office/drawing/2014/main" id="{AECCC782-A916-0941-A570-54AD73FE483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99" name="Oval 698">
                <a:extLst>
                  <a:ext uri="{FF2B5EF4-FFF2-40B4-BE49-F238E27FC236}">
                    <a16:creationId xmlns:a16="http://schemas.microsoft.com/office/drawing/2014/main" id="{FA8F264E-CA6F-8A48-BF10-E1971E25822D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700" name="Straight Connector 699">
                <a:extLst>
                  <a:ext uri="{FF2B5EF4-FFF2-40B4-BE49-F238E27FC236}">
                    <a16:creationId xmlns:a16="http://schemas.microsoft.com/office/drawing/2014/main" id="{4A24FBE5-2295-D749-AF09-B7BEC0752B4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Straight Connector 700">
                <a:extLst>
                  <a:ext uri="{FF2B5EF4-FFF2-40B4-BE49-F238E27FC236}">
                    <a16:creationId xmlns:a16="http://schemas.microsoft.com/office/drawing/2014/main" id="{CC9B70C7-A693-D24C-96BB-540306494D1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Straight Connector 701">
                <a:extLst>
                  <a:ext uri="{FF2B5EF4-FFF2-40B4-BE49-F238E27FC236}">
                    <a16:creationId xmlns:a16="http://schemas.microsoft.com/office/drawing/2014/main" id="{9293D0CB-29A1-FC44-A584-67D54B6F685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9" name="Group 638">
              <a:extLst>
                <a:ext uri="{FF2B5EF4-FFF2-40B4-BE49-F238E27FC236}">
                  <a16:creationId xmlns:a16="http://schemas.microsoft.com/office/drawing/2014/main" id="{8D9900AF-ED4F-7049-B447-76B2BC7151B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78553" y="13359988"/>
              <a:ext cx="688013" cy="727120"/>
              <a:chOff x="13547743" y="8402894"/>
              <a:chExt cx="815821" cy="862192"/>
            </a:xfrm>
          </p:grpSpPr>
          <p:sp>
            <p:nvSpPr>
              <p:cNvPr id="693" name="Oval 692">
                <a:extLst>
                  <a:ext uri="{FF2B5EF4-FFF2-40B4-BE49-F238E27FC236}">
                    <a16:creationId xmlns:a16="http://schemas.microsoft.com/office/drawing/2014/main" id="{5D1CA8AA-7750-C148-A561-655D8B6702A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94" name="Oval 693">
                <a:extLst>
                  <a:ext uri="{FF2B5EF4-FFF2-40B4-BE49-F238E27FC236}">
                    <a16:creationId xmlns:a16="http://schemas.microsoft.com/office/drawing/2014/main" id="{6F020E4C-07E7-BA4E-BBFE-63AF9D95F1E3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95" name="Straight Connector 694">
                <a:extLst>
                  <a:ext uri="{FF2B5EF4-FFF2-40B4-BE49-F238E27FC236}">
                    <a16:creationId xmlns:a16="http://schemas.microsoft.com/office/drawing/2014/main" id="{8959D218-7FB0-9D4B-9537-BA93A4D4E8A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Straight Connector 695">
                <a:extLst>
                  <a:ext uri="{FF2B5EF4-FFF2-40B4-BE49-F238E27FC236}">
                    <a16:creationId xmlns:a16="http://schemas.microsoft.com/office/drawing/2014/main" id="{A88E84AF-8051-E340-AF83-560C9972D2C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Straight Connector 696">
                <a:extLst>
                  <a:ext uri="{FF2B5EF4-FFF2-40B4-BE49-F238E27FC236}">
                    <a16:creationId xmlns:a16="http://schemas.microsoft.com/office/drawing/2014/main" id="{819C8F52-D54E-654F-9A07-57C479BF0D8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0" name="Group 639">
              <a:extLst>
                <a:ext uri="{FF2B5EF4-FFF2-40B4-BE49-F238E27FC236}">
                  <a16:creationId xmlns:a16="http://schemas.microsoft.com/office/drawing/2014/main" id="{7D734A50-40B5-9F44-8FD5-E2DEA8E83A1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867516" y="15391155"/>
              <a:ext cx="688013" cy="727120"/>
              <a:chOff x="13547743" y="8402894"/>
              <a:chExt cx="815821" cy="862192"/>
            </a:xfrm>
          </p:grpSpPr>
          <p:sp>
            <p:nvSpPr>
              <p:cNvPr id="688" name="Oval 687">
                <a:extLst>
                  <a:ext uri="{FF2B5EF4-FFF2-40B4-BE49-F238E27FC236}">
                    <a16:creationId xmlns:a16="http://schemas.microsoft.com/office/drawing/2014/main" id="{B32261BE-8389-6743-8F56-5B9DBA2A306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89" name="Oval 688">
                <a:extLst>
                  <a:ext uri="{FF2B5EF4-FFF2-40B4-BE49-F238E27FC236}">
                    <a16:creationId xmlns:a16="http://schemas.microsoft.com/office/drawing/2014/main" id="{49C26A59-6912-9D40-BB16-FAC1E57ADE8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1C16E820-3B07-E943-B7B3-5F8FD33AE76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1" name="Straight Connector 690">
                <a:extLst>
                  <a:ext uri="{FF2B5EF4-FFF2-40B4-BE49-F238E27FC236}">
                    <a16:creationId xmlns:a16="http://schemas.microsoft.com/office/drawing/2014/main" id="{44B93A3B-356B-C841-A5B3-F97538D46B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2" name="Straight Connector 691">
                <a:extLst>
                  <a:ext uri="{FF2B5EF4-FFF2-40B4-BE49-F238E27FC236}">
                    <a16:creationId xmlns:a16="http://schemas.microsoft.com/office/drawing/2014/main" id="{B140DD64-5CAB-D549-8C06-9050FC222B6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1" name="Group 640">
              <a:extLst>
                <a:ext uri="{FF2B5EF4-FFF2-40B4-BE49-F238E27FC236}">
                  <a16:creationId xmlns:a16="http://schemas.microsoft.com/office/drawing/2014/main" id="{FF12DF24-C53C-8240-BCC8-9521A9C45C3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5148315" y="13579843"/>
              <a:ext cx="688013" cy="727120"/>
              <a:chOff x="13547743" y="8402894"/>
              <a:chExt cx="815821" cy="862192"/>
            </a:xfrm>
          </p:grpSpPr>
          <p:sp>
            <p:nvSpPr>
              <p:cNvPr id="683" name="Oval 682">
                <a:extLst>
                  <a:ext uri="{FF2B5EF4-FFF2-40B4-BE49-F238E27FC236}">
                    <a16:creationId xmlns:a16="http://schemas.microsoft.com/office/drawing/2014/main" id="{33A398DA-F96C-8D43-B49B-7DCDD47E841F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84" name="Oval 683">
                <a:extLst>
                  <a:ext uri="{FF2B5EF4-FFF2-40B4-BE49-F238E27FC236}">
                    <a16:creationId xmlns:a16="http://schemas.microsoft.com/office/drawing/2014/main" id="{69FFB439-6D60-C64A-B90A-09EE127DBD59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85" name="Straight Connector 684">
                <a:extLst>
                  <a:ext uri="{FF2B5EF4-FFF2-40B4-BE49-F238E27FC236}">
                    <a16:creationId xmlns:a16="http://schemas.microsoft.com/office/drawing/2014/main" id="{33B26DD1-3859-384B-B2C3-B08F16A9172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6" name="Straight Connector 685">
                <a:extLst>
                  <a:ext uri="{FF2B5EF4-FFF2-40B4-BE49-F238E27FC236}">
                    <a16:creationId xmlns:a16="http://schemas.microsoft.com/office/drawing/2014/main" id="{870C3146-13D8-0E4E-A19A-392A1E86E04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7" name="Straight Connector 686">
                <a:extLst>
                  <a:ext uri="{FF2B5EF4-FFF2-40B4-BE49-F238E27FC236}">
                    <a16:creationId xmlns:a16="http://schemas.microsoft.com/office/drawing/2014/main" id="{E15C384B-B279-BA46-B2F6-A51438E5D96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2" name="Group 641">
              <a:extLst>
                <a:ext uri="{FF2B5EF4-FFF2-40B4-BE49-F238E27FC236}">
                  <a16:creationId xmlns:a16="http://schemas.microsoft.com/office/drawing/2014/main" id="{BA38CD56-705A-194B-BE0E-810D27C541C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006138" y="13395339"/>
              <a:ext cx="688013" cy="727120"/>
              <a:chOff x="13547743" y="8402894"/>
              <a:chExt cx="815821" cy="862192"/>
            </a:xfrm>
          </p:grpSpPr>
          <p:sp>
            <p:nvSpPr>
              <p:cNvPr id="678" name="Oval 677">
                <a:extLst>
                  <a:ext uri="{FF2B5EF4-FFF2-40B4-BE49-F238E27FC236}">
                    <a16:creationId xmlns:a16="http://schemas.microsoft.com/office/drawing/2014/main" id="{C46DB006-B2B8-1B42-BF63-7B6286FA2C0B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79" name="Oval 678">
                <a:extLst>
                  <a:ext uri="{FF2B5EF4-FFF2-40B4-BE49-F238E27FC236}">
                    <a16:creationId xmlns:a16="http://schemas.microsoft.com/office/drawing/2014/main" id="{BF0284AE-C304-DD47-95A8-A2C649371A3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80" name="Straight Connector 679">
                <a:extLst>
                  <a:ext uri="{FF2B5EF4-FFF2-40B4-BE49-F238E27FC236}">
                    <a16:creationId xmlns:a16="http://schemas.microsoft.com/office/drawing/2014/main" id="{4898A352-3463-8E4B-98CD-498FA3909B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Straight Connector 680">
                <a:extLst>
                  <a:ext uri="{FF2B5EF4-FFF2-40B4-BE49-F238E27FC236}">
                    <a16:creationId xmlns:a16="http://schemas.microsoft.com/office/drawing/2014/main" id="{3395DC6E-65E1-A548-974F-72CF973769F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2" name="Straight Connector 681">
                <a:extLst>
                  <a:ext uri="{FF2B5EF4-FFF2-40B4-BE49-F238E27FC236}">
                    <a16:creationId xmlns:a16="http://schemas.microsoft.com/office/drawing/2014/main" id="{691D01D2-E179-1349-929E-DA455B0A0F6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3" name="Group 642">
              <a:extLst>
                <a:ext uri="{FF2B5EF4-FFF2-40B4-BE49-F238E27FC236}">
                  <a16:creationId xmlns:a16="http://schemas.microsoft.com/office/drawing/2014/main" id="{26DE0271-BA12-A145-BEED-33C58741EA6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845561" y="14317595"/>
              <a:ext cx="688013" cy="727120"/>
              <a:chOff x="13547743" y="8402894"/>
              <a:chExt cx="815821" cy="862192"/>
            </a:xfrm>
          </p:grpSpPr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C6FE4E3B-0E2D-EB42-9325-6F4CB144231E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74" name="Oval 673">
                <a:extLst>
                  <a:ext uri="{FF2B5EF4-FFF2-40B4-BE49-F238E27FC236}">
                    <a16:creationId xmlns:a16="http://schemas.microsoft.com/office/drawing/2014/main" id="{1A5AA277-FA8B-A94A-9AD3-3B55ECC2F99A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75" name="Straight Connector 674">
                <a:extLst>
                  <a:ext uri="{FF2B5EF4-FFF2-40B4-BE49-F238E27FC236}">
                    <a16:creationId xmlns:a16="http://schemas.microsoft.com/office/drawing/2014/main" id="{4737571D-8534-3A4C-8D69-28F3123039D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Straight Connector 675">
                <a:extLst>
                  <a:ext uri="{FF2B5EF4-FFF2-40B4-BE49-F238E27FC236}">
                    <a16:creationId xmlns:a16="http://schemas.microsoft.com/office/drawing/2014/main" id="{7B76EFB8-4BC2-324B-A9F7-F0A9FC1E97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Straight Connector 676">
                <a:extLst>
                  <a:ext uri="{FF2B5EF4-FFF2-40B4-BE49-F238E27FC236}">
                    <a16:creationId xmlns:a16="http://schemas.microsoft.com/office/drawing/2014/main" id="{0F1E9211-5277-1043-9016-7ECD3A64B7A4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4" name="TextBox 643">
              <a:extLst>
                <a:ext uri="{FF2B5EF4-FFF2-40B4-BE49-F238E27FC236}">
                  <a16:creationId xmlns:a16="http://schemas.microsoft.com/office/drawing/2014/main" id="{163DA4AC-4E27-D944-8D0A-1277D4C495A7}"/>
                </a:ext>
              </a:extLst>
            </p:cNvPr>
            <p:cNvSpPr txBox="1"/>
            <p:nvPr/>
          </p:nvSpPr>
          <p:spPr>
            <a:xfrm>
              <a:off x="8682861" y="15368068"/>
              <a:ext cx="246253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African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84F419E7-5CA7-C74A-8D30-B8F22F162632}"/>
                </a:ext>
              </a:extLst>
            </p:cNvPr>
            <p:cNvSpPr txBox="1"/>
            <p:nvPr/>
          </p:nvSpPr>
          <p:spPr>
            <a:xfrm>
              <a:off x="19016709" y="13888996"/>
              <a:ext cx="2478564" cy="1292533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5799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KVN</a:t>
              </a:r>
            </a:p>
            <a:p>
              <a:r>
                <a:rPr lang="en-GB" sz="2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Korean VLBI Network</a:t>
              </a:r>
              <a:endParaRPr lang="en-US" sz="2000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sp>
          <p:nvSpPr>
            <p:cNvPr id="646" name="TextBox 645">
              <a:extLst>
                <a:ext uri="{FF2B5EF4-FFF2-40B4-BE49-F238E27FC236}">
                  <a16:creationId xmlns:a16="http://schemas.microsoft.com/office/drawing/2014/main" id="{5E89398C-155A-304A-BDAE-21D40910D2D3}"/>
                </a:ext>
              </a:extLst>
            </p:cNvPr>
            <p:cNvSpPr txBox="1"/>
            <p:nvPr/>
          </p:nvSpPr>
          <p:spPr>
            <a:xfrm>
              <a:off x="12640531" y="17062069"/>
              <a:ext cx="1786066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 err="1">
                  <a:solidFill>
                    <a:schemeClr val="tx1"/>
                  </a:solidFill>
                  <a:latin typeface="Eurostile" panose="020B0504020202050204" pitchFamily="34" charset="77"/>
                </a:rPr>
                <a:t>uGMRT</a:t>
              </a:r>
              <a:endParaRPr lang="en-US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647" name="Group 646">
              <a:extLst>
                <a:ext uri="{FF2B5EF4-FFF2-40B4-BE49-F238E27FC236}">
                  <a16:creationId xmlns:a16="http://schemas.microsoft.com/office/drawing/2014/main" id="{38BD38D8-4AEA-3542-9921-C69FB76346A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8158538" y="13547739"/>
              <a:ext cx="688013" cy="727120"/>
              <a:chOff x="13547743" y="8402894"/>
              <a:chExt cx="815821" cy="862192"/>
            </a:xfrm>
          </p:grpSpPr>
          <p:sp>
            <p:nvSpPr>
              <p:cNvPr id="668" name="Oval 667">
                <a:extLst>
                  <a:ext uri="{FF2B5EF4-FFF2-40B4-BE49-F238E27FC236}">
                    <a16:creationId xmlns:a16="http://schemas.microsoft.com/office/drawing/2014/main" id="{9E074521-5E57-EB46-8ABF-A3186B23FC92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69" name="Oval 668">
                <a:extLst>
                  <a:ext uri="{FF2B5EF4-FFF2-40B4-BE49-F238E27FC236}">
                    <a16:creationId xmlns:a16="http://schemas.microsoft.com/office/drawing/2014/main" id="{8B576473-822E-D24B-8D83-0C155A6BD3EE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70" name="Straight Connector 669">
                <a:extLst>
                  <a:ext uri="{FF2B5EF4-FFF2-40B4-BE49-F238E27FC236}">
                    <a16:creationId xmlns:a16="http://schemas.microsoft.com/office/drawing/2014/main" id="{7F633E45-FD99-DC4D-81C4-24209847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1BADFBCF-DF7E-5643-A3B7-C6E8FAFA8B3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6DEF5CBB-B726-554B-8830-8DA50D1BD59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48" name="TextBox 647">
              <a:extLst>
                <a:ext uri="{FF2B5EF4-FFF2-40B4-BE49-F238E27FC236}">
                  <a16:creationId xmlns:a16="http://schemas.microsoft.com/office/drawing/2014/main" id="{94727EED-35CB-884B-B9F9-5CAFE04482D5}"/>
                </a:ext>
              </a:extLst>
            </p:cNvPr>
            <p:cNvSpPr txBox="1"/>
            <p:nvPr/>
          </p:nvSpPr>
          <p:spPr>
            <a:xfrm>
              <a:off x="15309640" y="15103206"/>
              <a:ext cx="1298753" cy="707886"/>
            </a:xfrm>
            <a:prstGeom prst="rect">
              <a:avLst/>
            </a:prstGeom>
            <a:solidFill>
              <a:srgbClr val="00B0F0"/>
            </a:solidFill>
          </p:spPr>
          <p:txBody>
            <a:bodyPr wrap="none" rtlCol="0">
              <a:spAutoFit/>
            </a:bodyPr>
            <a:lstStyle/>
            <a:p>
              <a:r>
                <a:rPr lang="en-GB" sz="4000" dirty="0">
                  <a:solidFill>
                    <a:schemeClr val="tx1"/>
                  </a:solidFill>
                  <a:latin typeface="Eurostile" panose="020B0504020202050204" pitchFamily="34" charset="77"/>
                </a:rPr>
                <a:t>FAST</a:t>
              </a:r>
              <a:endParaRPr lang="en-GB" sz="5799" dirty="0">
                <a:solidFill>
                  <a:schemeClr val="tx1"/>
                </a:solidFill>
                <a:latin typeface="Eurostile" panose="020B0504020202050204" pitchFamily="34" charset="77"/>
              </a:endParaRPr>
            </a:p>
          </p:txBody>
        </p:sp>
        <p:grpSp>
          <p:nvGrpSpPr>
            <p:cNvPr id="649" name="Group 648">
              <a:extLst>
                <a:ext uri="{FF2B5EF4-FFF2-40B4-BE49-F238E27FC236}">
                  <a16:creationId xmlns:a16="http://schemas.microsoft.com/office/drawing/2014/main" id="{A574C99F-B38D-3C4E-BCE2-6EF566798C1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6349533" y="14614165"/>
              <a:ext cx="688013" cy="727120"/>
              <a:chOff x="13547743" y="8402894"/>
              <a:chExt cx="815821" cy="862192"/>
            </a:xfrm>
          </p:grpSpPr>
          <p:sp>
            <p:nvSpPr>
              <p:cNvPr id="663" name="Oval 662">
                <a:extLst>
                  <a:ext uri="{FF2B5EF4-FFF2-40B4-BE49-F238E27FC236}">
                    <a16:creationId xmlns:a16="http://schemas.microsoft.com/office/drawing/2014/main" id="{903B0CBB-6BCC-104E-A328-9A48E5525EF9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64" name="Oval 663">
                <a:extLst>
                  <a:ext uri="{FF2B5EF4-FFF2-40B4-BE49-F238E27FC236}">
                    <a16:creationId xmlns:a16="http://schemas.microsoft.com/office/drawing/2014/main" id="{6FAC4851-C36E-D347-B6BB-3C57E621908B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65" name="Straight Connector 664">
                <a:extLst>
                  <a:ext uri="{FF2B5EF4-FFF2-40B4-BE49-F238E27FC236}">
                    <a16:creationId xmlns:a16="http://schemas.microsoft.com/office/drawing/2014/main" id="{85D2F4ED-68AC-3448-8383-95757064E9C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6" name="Straight Connector 665">
                <a:extLst>
                  <a:ext uri="{FF2B5EF4-FFF2-40B4-BE49-F238E27FC236}">
                    <a16:creationId xmlns:a16="http://schemas.microsoft.com/office/drawing/2014/main" id="{8F755E56-9CC9-0B4E-97E9-D31F969989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7" name="Straight Connector 666">
                <a:extLst>
                  <a:ext uri="{FF2B5EF4-FFF2-40B4-BE49-F238E27FC236}">
                    <a16:creationId xmlns:a16="http://schemas.microsoft.com/office/drawing/2014/main" id="{99C407E1-D6FA-0B44-895D-C35EA93A5D4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50" name="Group 649">
              <a:extLst>
                <a:ext uri="{FF2B5EF4-FFF2-40B4-BE49-F238E27FC236}">
                  <a16:creationId xmlns:a16="http://schemas.microsoft.com/office/drawing/2014/main" id="{82D9F225-552A-4A42-8C5D-ACC92D0EBB6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4249235" y="16525349"/>
              <a:ext cx="688013" cy="727120"/>
              <a:chOff x="13547743" y="8402894"/>
              <a:chExt cx="815821" cy="862192"/>
            </a:xfrm>
          </p:grpSpPr>
          <p:sp>
            <p:nvSpPr>
              <p:cNvPr id="658" name="Oval 657">
                <a:extLst>
                  <a:ext uri="{FF2B5EF4-FFF2-40B4-BE49-F238E27FC236}">
                    <a16:creationId xmlns:a16="http://schemas.microsoft.com/office/drawing/2014/main" id="{1F1ED9EA-4FD3-C14F-89AA-431BA19813E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59" name="Oval 658">
                <a:extLst>
                  <a:ext uri="{FF2B5EF4-FFF2-40B4-BE49-F238E27FC236}">
                    <a16:creationId xmlns:a16="http://schemas.microsoft.com/office/drawing/2014/main" id="{EEF19E41-7AFE-024C-9B3D-BBDE78D81A31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60" name="Straight Connector 659">
                <a:extLst>
                  <a:ext uri="{FF2B5EF4-FFF2-40B4-BE49-F238E27FC236}">
                    <a16:creationId xmlns:a16="http://schemas.microsoft.com/office/drawing/2014/main" id="{F6DB2394-4E57-3044-9F50-FA564797448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1" name="Straight Connector 660">
                <a:extLst>
                  <a:ext uri="{FF2B5EF4-FFF2-40B4-BE49-F238E27FC236}">
                    <a16:creationId xmlns:a16="http://schemas.microsoft.com/office/drawing/2014/main" id="{5413B761-203C-A34E-B44B-42492EC5D6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2" name="Straight Connector 661">
                <a:extLst>
                  <a:ext uri="{FF2B5EF4-FFF2-40B4-BE49-F238E27FC236}">
                    <a16:creationId xmlns:a16="http://schemas.microsoft.com/office/drawing/2014/main" id="{F16936D9-9905-BC44-85AF-D5766117A44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9C9334F8-A959-6A4C-AC83-B12A61C869D9}"/>
                </a:ext>
              </a:extLst>
            </p:cNvPr>
            <p:cNvSpPr txBox="1"/>
            <p:nvPr/>
          </p:nvSpPr>
          <p:spPr>
            <a:xfrm>
              <a:off x="11346101" y="21872770"/>
              <a:ext cx="462902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2400" dirty="0">
                  <a:solidFill>
                    <a:schemeClr val="bg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Credits: Earth and Moon Viewer </a:t>
              </a:r>
              <a:endParaRPr lang="en-US" sz="24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52" name="Group 651">
              <a:extLst>
                <a:ext uri="{FF2B5EF4-FFF2-40B4-BE49-F238E27FC236}">
                  <a16:creationId xmlns:a16="http://schemas.microsoft.com/office/drawing/2014/main" id="{BEDC1660-3EF2-A242-9E41-F1085B4642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929505" y="20187618"/>
              <a:ext cx="688013" cy="727120"/>
              <a:chOff x="13547743" y="8402894"/>
              <a:chExt cx="815821" cy="862192"/>
            </a:xfrm>
          </p:grpSpPr>
          <p:sp>
            <p:nvSpPr>
              <p:cNvPr id="653" name="Oval 652">
                <a:extLst>
                  <a:ext uri="{FF2B5EF4-FFF2-40B4-BE49-F238E27FC236}">
                    <a16:creationId xmlns:a16="http://schemas.microsoft.com/office/drawing/2014/main" id="{775E679D-82BE-BD49-8BB3-275CC9C63783}"/>
                  </a:ext>
                </a:extLst>
              </p:cNvPr>
              <p:cNvSpPr/>
              <p:nvPr/>
            </p:nvSpPr>
            <p:spPr>
              <a:xfrm>
                <a:off x="13547743" y="8644097"/>
                <a:ext cx="688837" cy="620989"/>
              </a:xfrm>
              <a:prstGeom prst="ellipse">
                <a:avLst/>
              </a:prstGeom>
              <a:solidFill>
                <a:schemeClr val="bg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sp>
            <p:nvSpPr>
              <p:cNvPr id="654" name="Oval 653">
                <a:extLst>
                  <a:ext uri="{FF2B5EF4-FFF2-40B4-BE49-F238E27FC236}">
                    <a16:creationId xmlns:a16="http://schemas.microsoft.com/office/drawing/2014/main" id="{9523FF76-096D-E642-8B7B-235F5618F8BF}"/>
                  </a:ext>
                </a:extLst>
              </p:cNvPr>
              <p:cNvSpPr/>
              <p:nvPr/>
            </p:nvSpPr>
            <p:spPr>
              <a:xfrm>
                <a:off x="13674727" y="8545482"/>
                <a:ext cx="688837" cy="620989"/>
              </a:xfrm>
              <a:prstGeom prst="ellipse">
                <a:avLst/>
              </a:prstGeom>
              <a:solidFill>
                <a:schemeClr val="tx1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296" tIns="45648" rIns="91296" bIns="45648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2895"/>
              </a:p>
            </p:txBody>
          </p:sp>
          <p:cxnSp>
            <p:nvCxnSpPr>
              <p:cNvPr id="655" name="Straight Connector 654">
                <a:extLst>
                  <a:ext uri="{FF2B5EF4-FFF2-40B4-BE49-F238E27FC236}">
                    <a16:creationId xmlns:a16="http://schemas.microsoft.com/office/drawing/2014/main" id="{36C1AFAC-E16A-5149-A669-40D12F2F214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3783445" y="8402894"/>
                <a:ext cx="235700" cy="488923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6" name="Straight Connector 655">
                <a:extLst>
                  <a:ext uri="{FF2B5EF4-FFF2-40B4-BE49-F238E27FC236}">
                    <a16:creationId xmlns:a16="http://schemas.microsoft.com/office/drawing/2014/main" id="{ADA6E385-4C65-844E-882C-1D0883EA96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4024462" y="8410833"/>
                <a:ext cx="217434" cy="486299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7" name="Straight Connector 656">
                <a:extLst>
                  <a:ext uri="{FF2B5EF4-FFF2-40B4-BE49-F238E27FC236}">
                    <a16:creationId xmlns:a16="http://schemas.microsoft.com/office/drawing/2014/main" id="{F6CA3ABA-63D5-984E-A6B2-BFD86E7139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4019145" y="8402894"/>
                <a:ext cx="0" cy="597566"/>
              </a:xfrm>
              <a:prstGeom prst="line">
                <a:avLst/>
              </a:prstGeom>
              <a:ln w="1905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14" name="Text Placeholder 2">
            <a:extLst>
              <a:ext uri="{FF2B5EF4-FFF2-40B4-BE49-F238E27FC236}">
                <a16:creationId xmlns:a16="http://schemas.microsoft.com/office/drawing/2014/main" id="{A6AD7C03-17F8-2644-9FD4-C81F952BFE3D}"/>
              </a:ext>
            </a:extLst>
          </p:cNvPr>
          <p:cNvSpPr txBox="1">
            <a:spLocks/>
          </p:cNvSpPr>
          <p:nvPr/>
        </p:nvSpPr>
        <p:spPr>
          <a:xfrm>
            <a:off x="360964" y="521799"/>
            <a:ext cx="7189906" cy="619941"/>
          </a:xfrm>
          <a:prstGeom prst="rect">
            <a:avLst/>
          </a:prstGeom>
        </p:spPr>
        <p:txBody>
          <a:bodyPr vert="horz"/>
          <a:lstStyle>
            <a:lvl1pPr marL="0" indent="0" algn="l" defTabSz="4572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SKA-VLBI</a:t>
            </a:r>
          </a:p>
        </p:txBody>
      </p:sp>
      <p:pic>
        <p:nvPicPr>
          <p:cNvPr id="1029" name="Picture 1028">
            <a:extLst>
              <a:ext uri="{FF2B5EF4-FFF2-40B4-BE49-F238E27FC236}">
                <a16:creationId xmlns:a16="http://schemas.microsoft.com/office/drawing/2014/main" id="{2E9065AF-1179-2941-88C5-14F971F7CC3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22091" b="23211"/>
          <a:stretch/>
        </p:blipFill>
        <p:spPr>
          <a:xfrm>
            <a:off x="245459" y="1062017"/>
            <a:ext cx="6060440" cy="4686201"/>
          </a:xfrm>
          <a:prstGeom prst="rect">
            <a:avLst/>
          </a:prstGeom>
        </p:spPr>
      </p:pic>
      <p:sp>
        <p:nvSpPr>
          <p:cNvPr id="1027" name="Content Placeholder 1">
            <a:extLst>
              <a:ext uri="{FF2B5EF4-FFF2-40B4-BE49-F238E27FC236}">
                <a16:creationId xmlns:a16="http://schemas.microsoft.com/office/drawing/2014/main" id="{FA1219AA-C60E-E846-9AE6-AF9028C1B27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48875" y="1153757"/>
            <a:ext cx="4338786" cy="5530985"/>
          </a:xfrm>
        </p:spPr>
        <p:txBody>
          <a:bodyPr>
            <a:normAutofit fontScale="70000" lnSpcReduction="20000"/>
          </a:bodyPr>
          <a:lstStyle/>
          <a:p>
            <a:pPr marL="0" indent="0">
              <a:buNone/>
            </a:pPr>
            <a:r>
              <a:rPr lang="en-US" sz="3100" b="1" dirty="0"/>
              <a:t>SKA will provide:</a:t>
            </a:r>
          </a:p>
          <a:p>
            <a:r>
              <a:rPr lang="en-US" sz="2300" dirty="0"/>
              <a:t>phased array beams-&gt; ultra-sensitive elements for VLBI networks</a:t>
            </a:r>
          </a:p>
          <a:p>
            <a:r>
              <a:rPr lang="en-US" sz="2300" dirty="0"/>
              <a:t>Multi-beam capability: challenge nowadays correlation</a:t>
            </a:r>
          </a:p>
          <a:p>
            <a:r>
              <a:rPr lang="en-US" sz="2300" dirty="0"/>
              <a:t>Increased sensitivity N-S baselines</a:t>
            </a:r>
          </a:p>
          <a:p>
            <a:r>
              <a:rPr lang="en-US" sz="2300" dirty="0"/>
              <a:t>Access to the Southern Hemisphere and Galactic Center </a:t>
            </a:r>
          </a:p>
          <a:p>
            <a:r>
              <a:rPr lang="en-US" sz="2300" dirty="0"/>
              <a:t>Multi-frequency synthesis</a:t>
            </a:r>
          </a:p>
          <a:p>
            <a:pPr marL="0" indent="0">
              <a:buNone/>
            </a:pPr>
            <a:endParaRPr lang="en-US" sz="2300" b="1" dirty="0"/>
          </a:p>
          <a:p>
            <a:endParaRPr lang="en-US" sz="2300" b="1" dirty="0"/>
          </a:p>
          <a:p>
            <a:endParaRPr lang="en-US" sz="2300" b="1" dirty="0"/>
          </a:p>
          <a:p>
            <a:endParaRPr lang="en-US" sz="2300" b="1" dirty="0"/>
          </a:p>
          <a:p>
            <a:pPr marL="0" indent="0">
              <a:buNone/>
            </a:pPr>
            <a:r>
              <a:rPr lang="en-US" sz="3100" b="1" dirty="0"/>
              <a:t>VLBI will complement SKA resolution</a:t>
            </a:r>
          </a:p>
          <a:p>
            <a:r>
              <a:rPr lang="en-US" sz="2300" dirty="0"/>
              <a:t>Simultaneous images of the sky at a broad range of spatial resolutions</a:t>
            </a:r>
          </a:p>
          <a:p>
            <a:r>
              <a:rPr lang="en-US" sz="2300" dirty="0"/>
              <a:t>Flux density and polarization calibration from simultaneous calibrators images </a:t>
            </a:r>
          </a:p>
          <a:p>
            <a:r>
              <a:rPr lang="en-US" sz="2400" dirty="0"/>
              <a:t>Provide high resolution to SKA HPSOs</a:t>
            </a:r>
          </a:p>
          <a:p>
            <a:r>
              <a:rPr lang="en-US" sz="2400" dirty="0"/>
              <a:t>PR &amp; beamforming verification during commissioning</a:t>
            </a:r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  <a:p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9048797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14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0941C2B-8F19-1C49-9B96-259B6F978E9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01A9928-AF43-974E-B6BA-0241ABFEAA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0100" y="1290775"/>
            <a:ext cx="7470648" cy="4967478"/>
          </a:xfrm>
          <a:prstGeom prst="rect">
            <a:avLst/>
          </a:prstGeom>
          <a:effectLst/>
        </p:spPr>
      </p:pic>
      <p:sp>
        <p:nvSpPr>
          <p:cNvPr id="13" name="Rectangle 12">
            <a:extLst>
              <a:ext uri="{FF2B5EF4-FFF2-40B4-BE49-F238E27FC236}">
                <a16:creationId xmlns:a16="http://schemas.microsoft.com/office/drawing/2014/main" id="{8BA37578-8EE9-C044-A42F-D0001CE89501}"/>
              </a:ext>
            </a:extLst>
          </p:cNvPr>
          <p:cNvSpPr/>
          <p:nvPr/>
        </p:nvSpPr>
        <p:spPr>
          <a:xfrm>
            <a:off x="976745" y="4925291"/>
            <a:ext cx="6930737" cy="71697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8109936" cy="619941"/>
          </a:xfrm>
        </p:spPr>
        <p:txBody>
          <a:bodyPr/>
          <a:lstStyle/>
          <a:p>
            <a:r>
              <a:rPr lang="en-US" dirty="0"/>
              <a:t>SKA-VLBI: broadest angular resolution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066F2AE-D6A4-F941-97C2-0D9DF519CD0A}"/>
              </a:ext>
            </a:extLst>
          </p:cNvPr>
          <p:cNvSpPr txBox="1"/>
          <p:nvPr/>
        </p:nvSpPr>
        <p:spPr>
          <a:xfrm>
            <a:off x="7042250" y="5928586"/>
            <a:ext cx="1825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© Radcliffe2018</a:t>
            </a:r>
          </a:p>
        </p:txBody>
      </p:sp>
    </p:spTree>
    <p:extLst>
      <p:ext uri="{BB962C8B-B14F-4D97-AF65-F5344CB8AC3E}">
        <p14:creationId xmlns:p14="http://schemas.microsoft.com/office/powerpoint/2010/main" val="19522707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0941C2B-8F19-1C49-9B96-259B6F978E9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01A9928-AF43-974E-B6BA-0241ABFEAA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0100" y="1290775"/>
            <a:ext cx="7470648" cy="496747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BEF8FAB2-6E1E-E944-A141-6F5C7BF77577}"/>
              </a:ext>
            </a:extLst>
          </p:cNvPr>
          <p:cNvSpPr txBox="1"/>
          <p:nvPr/>
        </p:nvSpPr>
        <p:spPr>
          <a:xfrm>
            <a:off x="7042250" y="5928586"/>
            <a:ext cx="1825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© Radcliffe2018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909784" cy="619941"/>
          </a:xfrm>
        </p:spPr>
        <p:txBody>
          <a:bodyPr/>
          <a:lstStyle/>
          <a:p>
            <a:r>
              <a:rPr lang="en-US" dirty="0"/>
              <a:t>SKA-VLBI: broadest angular resolution</a:t>
            </a:r>
          </a:p>
        </p:txBody>
      </p:sp>
    </p:spTree>
    <p:extLst>
      <p:ext uri="{BB962C8B-B14F-4D97-AF65-F5344CB8AC3E}">
        <p14:creationId xmlns:p14="http://schemas.microsoft.com/office/powerpoint/2010/main" val="159660330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70389" y="539129"/>
            <a:ext cx="7868637" cy="619941"/>
          </a:xfrm>
        </p:spPr>
        <p:txBody>
          <a:bodyPr/>
          <a:lstStyle/>
          <a:p>
            <a:r>
              <a:rPr lang="en-US" dirty="0"/>
              <a:t>SKA-VLBI: </a:t>
            </a:r>
            <a:r>
              <a:rPr lang="en-US" dirty="0" err="1"/>
              <a:t>uv</a:t>
            </a:r>
            <a:r>
              <a:rPr lang="en-US" dirty="0"/>
              <a:t>-coverage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4628" y="2209027"/>
            <a:ext cx="2969260" cy="2915920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2616761" y="1913054"/>
            <a:ext cx="3507867" cy="3507867"/>
            <a:chOff x="4165242" y="1856420"/>
            <a:chExt cx="3507867" cy="3507867"/>
          </a:xfrm>
        </p:grpSpPr>
        <p:pic>
          <p:nvPicPr>
            <p:cNvPr id="10" name="Picture 2" descr="http://www.evlbi.org/intro/evn_map_big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5242" y="1856420"/>
              <a:ext cx="3507867" cy="35078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Cloud 11"/>
            <p:cNvSpPr/>
            <p:nvPr/>
          </p:nvSpPr>
          <p:spPr>
            <a:xfrm rot="17818779">
              <a:off x="4084653" y="3103879"/>
              <a:ext cx="2215299" cy="1998483"/>
            </a:xfrm>
            <a:prstGeom prst="cloud">
              <a:avLst/>
            </a:prstGeom>
            <a:noFill/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559979" y="4103121"/>
              <a:ext cx="291624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FF00"/>
                  </a:solidFill>
                </a:rPr>
                <a:t>AVN &amp; SKA fill in the gap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235403" y="1128335"/>
            <a:ext cx="74644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AVN will provide short/medium baseline to SKA improving </a:t>
            </a:r>
            <a:r>
              <a:rPr lang="en-US" dirty="0" err="1"/>
              <a:t>uv</a:t>
            </a:r>
            <a:r>
              <a:rPr lang="en-US" dirty="0"/>
              <a:t>-coverage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472" t="27635" r="16392" b="1402"/>
          <a:stretch/>
        </p:blipFill>
        <p:spPr>
          <a:xfrm>
            <a:off x="103211" y="2378417"/>
            <a:ext cx="2415109" cy="2463873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95615" y="2070640"/>
            <a:ext cx="1144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EVN+HART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321510" y="2033044"/>
            <a:ext cx="28964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/>
              <a:t>EVN+CVN+LBA+AVN+SKA1-MID</a:t>
            </a:r>
            <a:endParaRPr lang="en-US" sz="1400" dirty="0"/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2BA7C8E-73B0-A64A-A483-DFBDBAC9E5D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036003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358123" y="1655382"/>
            <a:ext cx="8378326" cy="4343400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000" b="1" dirty="0"/>
              <a:t>Pursue </a:t>
            </a:r>
            <a:r>
              <a:rPr lang="en-US" sz="2000" b="1" dirty="0" err="1"/>
              <a:t>Globalisation</a:t>
            </a:r>
            <a:r>
              <a:rPr lang="en-US" sz="2000" b="1" dirty="0"/>
              <a:t> of VLBI in the era of the SKA</a:t>
            </a:r>
            <a:endParaRPr lang="en-US" sz="1400" b="1" dirty="0"/>
          </a:p>
          <a:p>
            <a:pPr marL="0" indent="0">
              <a:buNone/>
            </a:pPr>
            <a:endParaRPr lang="en-US" sz="1800" b="1" dirty="0"/>
          </a:p>
          <a:p>
            <a:pPr marL="0" indent="0">
              <a:buNone/>
            </a:pPr>
            <a:r>
              <a:rPr lang="en-US" sz="1800" b="1" dirty="0">
                <a:solidFill>
                  <a:srgbClr val="0070C0"/>
                </a:solidFill>
              </a:rPr>
              <a:t>Task 1: SKA-VLBI Operational Model</a:t>
            </a:r>
          </a:p>
          <a:p>
            <a:pPr marL="0" indent="0">
              <a:buNone/>
            </a:pPr>
            <a:endParaRPr lang="en-US" sz="1800" b="1" dirty="0">
              <a:solidFill>
                <a:srgbClr val="0070C0"/>
              </a:solidFill>
            </a:endParaRPr>
          </a:p>
          <a:p>
            <a:pPr marL="0" indent="0">
              <a:buNone/>
            </a:pPr>
            <a:r>
              <a:rPr lang="en-US" sz="1800" b="1" dirty="0">
                <a:solidFill>
                  <a:srgbClr val="0070C0"/>
                </a:solidFill>
              </a:rPr>
              <a:t>Task 2: Development of SKA-VLBI science cases</a:t>
            </a:r>
          </a:p>
          <a:p>
            <a:pPr marL="0" indent="0">
              <a:buNone/>
            </a:pPr>
            <a:endParaRPr lang="en-US" sz="1800" b="1" dirty="0"/>
          </a:p>
          <a:p>
            <a:pPr marL="0" indent="0" algn="ctr">
              <a:buNone/>
            </a:pPr>
            <a:r>
              <a:rPr lang="en-US" sz="1800" b="1" dirty="0"/>
              <a:t>WP10 Deliverables</a:t>
            </a:r>
          </a:p>
          <a:p>
            <a:pPr marL="0" indent="0">
              <a:buNone/>
            </a:pPr>
            <a:endParaRPr lang="en-US" sz="1800" b="1" dirty="0"/>
          </a:p>
          <a:p>
            <a:endParaRPr lang="en-US" sz="1200" dirty="0">
              <a:solidFill>
                <a:schemeClr val="accent5"/>
              </a:solidFill>
            </a:endParaRPr>
          </a:p>
          <a:p>
            <a:pPr marL="0" indent="0">
              <a:buNone/>
            </a:pPr>
            <a:endParaRPr lang="en-US" sz="2400" b="1" dirty="0"/>
          </a:p>
          <a:p>
            <a:pPr marL="0" indent="0">
              <a:buNone/>
            </a:pPr>
            <a:endParaRPr lang="en-US" sz="2400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Jumping JIVE WP10: </a:t>
            </a:r>
          </a:p>
          <a:p>
            <a:r>
              <a:rPr lang="en-US" dirty="0"/>
              <a:t>VLBI with the SKA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17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47AA89E6-153A-3E4E-8579-5A2FF2D2D74B}"/>
              </a:ext>
            </a:extLst>
          </p:cNvPr>
          <p:cNvSpPr/>
          <p:nvPr/>
        </p:nvSpPr>
        <p:spPr>
          <a:xfrm>
            <a:off x="1301578" y="4602711"/>
            <a:ext cx="6481823" cy="383859"/>
          </a:xfrm>
          <a:prstGeom prst="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34870F2D-9962-4140-82F8-587F9FBC2EDB}"/>
              </a:ext>
            </a:extLst>
          </p:cNvPr>
          <p:cNvSpPr/>
          <p:nvPr/>
        </p:nvSpPr>
        <p:spPr>
          <a:xfrm>
            <a:off x="1301760" y="4651766"/>
            <a:ext cx="5702450" cy="331911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5000"/>
                  <a:lumOff val="95000"/>
                </a:schemeClr>
              </a:gs>
              <a:gs pos="74000">
                <a:schemeClr val="accent3">
                  <a:lumMod val="45000"/>
                  <a:lumOff val="55000"/>
                </a:schemeClr>
              </a:gs>
              <a:gs pos="83000">
                <a:schemeClr val="accent3">
                  <a:lumMod val="45000"/>
                  <a:lumOff val="55000"/>
                </a:schemeClr>
              </a:gs>
              <a:gs pos="100000">
                <a:schemeClr val="accent3">
                  <a:lumMod val="30000"/>
                  <a:lumOff val="70000"/>
                </a:schemeClr>
              </a:gs>
            </a:gsLst>
            <a:lin ang="5400000" scaled="1"/>
            <a:tileRect/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AE2024AF-C85A-234F-92A7-176F1DF1E173}"/>
              </a:ext>
            </a:extLst>
          </p:cNvPr>
          <p:cNvSpPr/>
          <p:nvPr/>
        </p:nvSpPr>
        <p:spPr>
          <a:xfrm>
            <a:off x="1301759" y="4732153"/>
            <a:ext cx="4862235" cy="24865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5000"/>
                  <a:lumOff val="95000"/>
                </a:schemeClr>
              </a:gs>
              <a:gs pos="74000">
                <a:schemeClr val="accent6">
                  <a:lumMod val="45000"/>
                  <a:lumOff val="55000"/>
                </a:schemeClr>
              </a:gs>
              <a:gs pos="83000">
                <a:schemeClr val="accent6">
                  <a:lumMod val="45000"/>
                  <a:lumOff val="55000"/>
                </a:schemeClr>
              </a:gs>
              <a:gs pos="100000">
                <a:schemeClr val="accent6">
                  <a:lumMod val="30000"/>
                  <a:lumOff val="70000"/>
                </a:schemeClr>
              </a:gs>
            </a:gsLst>
            <a:lin ang="5400000" scaled="1"/>
            <a:tileRect/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CF8904A-3341-3B43-9EA3-202E425FA459}"/>
              </a:ext>
            </a:extLst>
          </p:cNvPr>
          <p:cNvSpPr/>
          <p:nvPr/>
        </p:nvSpPr>
        <p:spPr>
          <a:xfrm>
            <a:off x="1301578" y="4810085"/>
            <a:ext cx="4074518" cy="173592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5000"/>
                  <a:lumOff val="95000"/>
                </a:schemeClr>
              </a:gs>
              <a:gs pos="74000">
                <a:schemeClr val="accent2">
                  <a:lumMod val="45000"/>
                  <a:lumOff val="55000"/>
                </a:schemeClr>
              </a:gs>
              <a:gs pos="83000">
                <a:schemeClr val="accent2">
                  <a:lumMod val="45000"/>
                  <a:lumOff val="55000"/>
                </a:schemeClr>
              </a:gs>
              <a:gs pos="100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6407AAA-6D24-394A-96FD-05AF7A6CA9C2}"/>
              </a:ext>
            </a:extLst>
          </p:cNvPr>
          <p:cNvSpPr txBox="1"/>
          <p:nvPr/>
        </p:nvSpPr>
        <p:spPr>
          <a:xfrm>
            <a:off x="7332794" y="5018062"/>
            <a:ext cx="72327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48 months</a:t>
            </a:r>
          </a:p>
        </p:txBody>
      </p: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7CFEB748-5A00-7842-96E2-76F77060AC9F}"/>
              </a:ext>
            </a:extLst>
          </p:cNvPr>
          <p:cNvCxnSpPr>
            <a:cxnSpLocks/>
            <a:endCxn id="26" idx="2"/>
          </p:cNvCxnSpPr>
          <p:nvPr/>
        </p:nvCxnSpPr>
        <p:spPr>
          <a:xfrm flipV="1">
            <a:off x="4542489" y="4986570"/>
            <a:ext cx="1" cy="63879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Rectangle 31">
            <a:extLst>
              <a:ext uri="{FF2B5EF4-FFF2-40B4-BE49-F238E27FC236}">
                <a16:creationId xmlns:a16="http://schemas.microsoft.com/office/drawing/2014/main" id="{241CA714-202E-674F-B759-9CBB0F49ECB3}"/>
              </a:ext>
            </a:extLst>
          </p:cNvPr>
          <p:cNvSpPr/>
          <p:nvPr/>
        </p:nvSpPr>
        <p:spPr>
          <a:xfrm>
            <a:off x="1301578" y="4894346"/>
            <a:ext cx="3240912" cy="89331"/>
          </a:xfrm>
          <a:prstGeom prst="rect">
            <a:avLst/>
          </a:prstGeom>
          <a:gradFill flip="none" rotWithShape="1">
            <a:gsLst>
              <a:gs pos="0">
                <a:schemeClr val="accent4">
                  <a:lumMod val="5000"/>
                  <a:lumOff val="95000"/>
                </a:schemeClr>
              </a:gs>
              <a:gs pos="74000">
                <a:schemeClr val="accent4">
                  <a:lumMod val="45000"/>
                  <a:lumOff val="55000"/>
                </a:schemeClr>
              </a:gs>
              <a:gs pos="83000">
                <a:schemeClr val="accent4">
                  <a:lumMod val="45000"/>
                  <a:lumOff val="55000"/>
                </a:schemeClr>
              </a:gs>
              <a:gs pos="100000">
                <a:schemeClr val="accent4">
                  <a:lumMod val="30000"/>
                  <a:lumOff val="70000"/>
                </a:schemeClr>
              </a:gs>
            </a:gsLst>
            <a:lin ang="5400000" scaled="1"/>
            <a:tileRect/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25CE0F73-6235-4F41-A4FC-BB7FB76CC56D}"/>
              </a:ext>
            </a:extLst>
          </p:cNvPr>
          <p:cNvSpPr txBox="1"/>
          <p:nvPr/>
        </p:nvSpPr>
        <p:spPr>
          <a:xfrm>
            <a:off x="3896133" y="4957747"/>
            <a:ext cx="709781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900" b="1" dirty="0"/>
              <a:t>D10.1 </a:t>
            </a:r>
          </a:p>
          <a:p>
            <a:pPr algn="just"/>
            <a:r>
              <a:rPr lang="en-US" sz="900" dirty="0"/>
              <a:t>VLBI Interfaces to SKA Consortia</a:t>
            </a:r>
          </a:p>
        </p:txBody>
      </p: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F8F996F2-9A4A-9440-9689-052024B35A89}"/>
              </a:ext>
            </a:extLst>
          </p:cNvPr>
          <p:cNvCxnSpPr/>
          <p:nvPr/>
        </p:nvCxnSpPr>
        <p:spPr>
          <a:xfrm flipV="1">
            <a:off x="6162944" y="4973040"/>
            <a:ext cx="1" cy="64404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0085FDA1-0E7C-A149-AAA3-0BBA703A1044}"/>
              </a:ext>
            </a:extLst>
          </p:cNvPr>
          <p:cNvSpPr txBox="1"/>
          <p:nvPr/>
        </p:nvSpPr>
        <p:spPr>
          <a:xfrm>
            <a:off x="5438661" y="5011666"/>
            <a:ext cx="7868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900" b="1" dirty="0"/>
              <a:t>D10.2 </a:t>
            </a:r>
          </a:p>
          <a:p>
            <a:pPr algn="just"/>
            <a:r>
              <a:rPr lang="en-US" sz="900" dirty="0"/>
              <a:t>SKA-VLBI Operational Plan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B85178-9EB7-1848-9834-95C3DE7FCA23}"/>
              </a:ext>
            </a:extLst>
          </p:cNvPr>
          <p:cNvSpPr txBox="1"/>
          <p:nvPr/>
        </p:nvSpPr>
        <p:spPr>
          <a:xfrm>
            <a:off x="4134362" y="5674415"/>
            <a:ext cx="72327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24 months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BF757F46-2F57-D641-B52B-DB3188C3B99A}"/>
              </a:ext>
            </a:extLst>
          </p:cNvPr>
          <p:cNvSpPr txBox="1"/>
          <p:nvPr/>
        </p:nvSpPr>
        <p:spPr>
          <a:xfrm>
            <a:off x="4958508" y="5674414"/>
            <a:ext cx="72327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30 months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BE12CDC6-1365-354A-A33E-BF0C7DDF8446}"/>
              </a:ext>
            </a:extLst>
          </p:cNvPr>
          <p:cNvCxnSpPr/>
          <p:nvPr/>
        </p:nvCxnSpPr>
        <p:spPr>
          <a:xfrm flipV="1">
            <a:off x="5376096" y="4973040"/>
            <a:ext cx="1" cy="64404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24B90D05-22D8-5546-9A7A-EC1CDD73D69A}"/>
              </a:ext>
            </a:extLst>
          </p:cNvPr>
          <p:cNvSpPr txBox="1"/>
          <p:nvPr/>
        </p:nvSpPr>
        <p:spPr>
          <a:xfrm>
            <a:off x="5814778" y="5674414"/>
            <a:ext cx="72327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36 months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91D5027-649D-5342-9254-1B53F982BC20}"/>
              </a:ext>
            </a:extLst>
          </p:cNvPr>
          <p:cNvSpPr txBox="1"/>
          <p:nvPr/>
        </p:nvSpPr>
        <p:spPr>
          <a:xfrm>
            <a:off x="4658508" y="5018524"/>
            <a:ext cx="7242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900" b="1" dirty="0"/>
              <a:t>D10.3</a:t>
            </a:r>
            <a:r>
              <a:rPr lang="en-US" sz="900" dirty="0"/>
              <a:t> SKA-VLBI Science Cases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862CE6F-716C-BD47-8033-AA52245AC1C2}"/>
              </a:ext>
            </a:extLst>
          </p:cNvPr>
          <p:cNvSpPr txBox="1"/>
          <p:nvPr/>
        </p:nvSpPr>
        <p:spPr>
          <a:xfrm>
            <a:off x="6225509" y="4990822"/>
            <a:ext cx="72428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900" b="1" dirty="0"/>
              <a:t>D10.4</a:t>
            </a:r>
            <a:r>
              <a:rPr lang="en-US" sz="900" dirty="0"/>
              <a:t> SKA-VLBI KSPs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DBE7A027-F9C8-7A41-A99A-2347F363FA17}"/>
              </a:ext>
            </a:extLst>
          </p:cNvPr>
          <p:cNvCxnSpPr/>
          <p:nvPr/>
        </p:nvCxnSpPr>
        <p:spPr>
          <a:xfrm flipV="1">
            <a:off x="6996551" y="4980803"/>
            <a:ext cx="1" cy="64404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F65B9EF4-DD18-3B4C-8F30-C89A18CED2A3}"/>
              </a:ext>
            </a:extLst>
          </p:cNvPr>
          <p:cNvSpPr txBox="1"/>
          <p:nvPr/>
        </p:nvSpPr>
        <p:spPr>
          <a:xfrm>
            <a:off x="6671048" y="5669522"/>
            <a:ext cx="72327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dirty="0"/>
              <a:t>42 months</a:t>
            </a:r>
          </a:p>
        </p:txBody>
      </p:sp>
    </p:spTree>
    <p:extLst>
      <p:ext uri="{BB962C8B-B14F-4D97-AF65-F5344CB8AC3E}">
        <p14:creationId xmlns:p14="http://schemas.microsoft.com/office/powerpoint/2010/main" val="11161065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358123" y="1655382"/>
            <a:ext cx="8378326" cy="4343400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000" b="1" dirty="0"/>
              <a:t>Pursue </a:t>
            </a:r>
            <a:r>
              <a:rPr lang="en-US" sz="2000" b="1" dirty="0" err="1"/>
              <a:t>Globalisation</a:t>
            </a:r>
            <a:r>
              <a:rPr lang="en-US" sz="2000" b="1" dirty="0"/>
              <a:t> of VLBI in the era of the SKA</a:t>
            </a:r>
            <a:endParaRPr lang="en-US" sz="1400" b="1" dirty="0"/>
          </a:p>
          <a:p>
            <a:pPr marL="0" indent="0">
              <a:buNone/>
            </a:pPr>
            <a:endParaRPr lang="en-US" sz="1800" b="1" dirty="0"/>
          </a:p>
          <a:p>
            <a:pPr marL="0" indent="0">
              <a:buNone/>
            </a:pPr>
            <a:r>
              <a:rPr lang="en-US" sz="1800" b="1" dirty="0">
                <a:solidFill>
                  <a:srgbClr val="0070C0"/>
                </a:solidFill>
              </a:rPr>
              <a:t>Task 1: SKA-VLBI Operational Model</a:t>
            </a:r>
          </a:p>
          <a:p>
            <a:pPr marL="0" indent="0">
              <a:buNone/>
            </a:pPr>
            <a:endParaRPr lang="en-US" sz="1800" b="1" dirty="0">
              <a:solidFill>
                <a:srgbClr val="0070C0"/>
              </a:solidFill>
            </a:endParaRPr>
          </a:p>
          <a:p>
            <a:pPr marL="0" indent="0">
              <a:buNone/>
            </a:pPr>
            <a:r>
              <a:rPr lang="en-US" sz="1800" b="1" dirty="0">
                <a:solidFill>
                  <a:srgbClr val="0070C0"/>
                </a:solidFill>
              </a:rPr>
              <a:t>Task 2: Development of SKA-VLBI science cases</a:t>
            </a:r>
          </a:p>
          <a:p>
            <a:pPr marL="0" indent="0">
              <a:buNone/>
            </a:pPr>
            <a:endParaRPr lang="en-US" sz="1800" b="1" dirty="0"/>
          </a:p>
          <a:p>
            <a:pPr marL="0" indent="0" algn="ctr">
              <a:buNone/>
            </a:pPr>
            <a:r>
              <a:rPr lang="en-US" sz="1800" b="1" dirty="0"/>
              <a:t>WP10 Deliverables</a:t>
            </a:r>
          </a:p>
          <a:p>
            <a:pPr marL="0" indent="0">
              <a:buNone/>
            </a:pPr>
            <a:endParaRPr lang="en-US" sz="1800" b="1" dirty="0"/>
          </a:p>
          <a:p>
            <a:endParaRPr lang="en-US" sz="1200" dirty="0">
              <a:solidFill>
                <a:schemeClr val="accent5"/>
              </a:solidFill>
            </a:endParaRPr>
          </a:p>
          <a:p>
            <a:pPr marL="0" indent="0">
              <a:buNone/>
            </a:pPr>
            <a:endParaRPr lang="en-US" sz="2400" b="1" dirty="0"/>
          </a:p>
          <a:p>
            <a:pPr marL="0" indent="0">
              <a:buNone/>
            </a:pPr>
            <a:endParaRPr lang="en-US" sz="2400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Jumping JIVE WP10: </a:t>
            </a:r>
          </a:p>
          <a:p>
            <a:r>
              <a:rPr lang="en-US" dirty="0"/>
              <a:t>VLBI with the SKA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18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6D4E9C96-6553-7E45-A34F-9AF433E5B391}"/>
              </a:ext>
            </a:extLst>
          </p:cNvPr>
          <p:cNvGrpSpPr/>
          <p:nvPr/>
        </p:nvGrpSpPr>
        <p:grpSpPr>
          <a:xfrm>
            <a:off x="518957" y="4234865"/>
            <a:ext cx="7537112" cy="1960703"/>
            <a:chOff x="432313" y="4807504"/>
            <a:chExt cx="7537112" cy="1960703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47AA89E6-153A-3E4E-8579-5A2FF2D2D74B}"/>
                </a:ext>
              </a:extLst>
            </p:cNvPr>
            <p:cNvSpPr/>
            <p:nvPr/>
          </p:nvSpPr>
          <p:spPr>
            <a:xfrm>
              <a:off x="1214934" y="5175350"/>
              <a:ext cx="6481823" cy="383859"/>
            </a:xfrm>
            <a:prstGeom prst="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34870F2D-9962-4140-82F8-587F9FBC2EDB}"/>
                </a:ext>
              </a:extLst>
            </p:cNvPr>
            <p:cNvSpPr/>
            <p:nvPr/>
          </p:nvSpPr>
          <p:spPr>
            <a:xfrm>
              <a:off x="1215116" y="5224405"/>
              <a:ext cx="5702450" cy="331911"/>
            </a:xfrm>
            <a:prstGeom prst="rect">
              <a:avLst/>
            </a:prstGeom>
            <a:gradFill flip="none" rotWithShape="1"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AE2024AF-C85A-234F-92A7-176F1DF1E173}"/>
                </a:ext>
              </a:extLst>
            </p:cNvPr>
            <p:cNvSpPr/>
            <p:nvPr/>
          </p:nvSpPr>
          <p:spPr>
            <a:xfrm>
              <a:off x="1215115" y="5304792"/>
              <a:ext cx="4862235" cy="248650"/>
            </a:xfrm>
            <a:prstGeom prst="rect">
              <a:avLst/>
            </a:prstGeom>
            <a:gradFill flip="none" rotWithShape="1">
              <a:gsLst>
                <a:gs pos="0">
                  <a:schemeClr val="accent6">
                    <a:lumMod val="5000"/>
                    <a:lumOff val="95000"/>
                  </a:schemeClr>
                </a:gs>
                <a:gs pos="74000">
                  <a:schemeClr val="accent6">
                    <a:lumMod val="45000"/>
                    <a:lumOff val="55000"/>
                  </a:schemeClr>
                </a:gs>
                <a:gs pos="83000">
                  <a:schemeClr val="accent6">
                    <a:lumMod val="45000"/>
                    <a:lumOff val="55000"/>
                  </a:schemeClr>
                </a:gs>
                <a:gs pos="100000">
                  <a:schemeClr val="accent6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1CF8904A-3341-3B43-9EA3-202E425FA459}"/>
                </a:ext>
              </a:extLst>
            </p:cNvPr>
            <p:cNvSpPr/>
            <p:nvPr/>
          </p:nvSpPr>
          <p:spPr>
            <a:xfrm>
              <a:off x="1214934" y="5382724"/>
              <a:ext cx="4074518" cy="173592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5000"/>
                    <a:lumOff val="95000"/>
                  </a:schemeClr>
                </a:gs>
                <a:gs pos="74000">
                  <a:schemeClr val="accent2">
                    <a:lumMod val="45000"/>
                    <a:lumOff val="55000"/>
                  </a:schemeClr>
                </a:gs>
                <a:gs pos="83000">
                  <a:schemeClr val="accent2">
                    <a:lumMod val="45000"/>
                    <a:lumOff val="55000"/>
                  </a:schemeClr>
                </a:gs>
                <a:gs pos="100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6407AAA-6D24-394A-96FD-05AF7A6CA9C2}"/>
                </a:ext>
              </a:extLst>
            </p:cNvPr>
            <p:cNvSpPr txBox="1"/>
            <p:nvPr/>
          </p:nvSpPr>
          <p:spPr>
            <a:xfrm>
              <a:off x="7246150" y="5590701"/>
              <a:ext cx="72327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/>
                <a:t>48 months</a:t>
              </a: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7CFEB748-5A00-7842-96E2-76F77060AC9F}"/>
                </a:ext>
              </a:extLst>
            </p:cNvPr>
            <p:cNvCxnSpPr>
              <a:cxnSpLocks/>
              <a:endCxn id="26" idx="2"/>
            </p:cNvCxnSpPr>
            <p:nvPr/>
          </p:nvCxnSpPr>
          <p:spPr>
            <a:xfrm flipV="1">
              <a:off x="4455845" y="5559209"/>
              <a:ext cx="1" cy="638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241CA714-202E-674F-B759-9CBB0F49ECB3}"/>
                </a:ext>
              </a:extLst>
            </p:cNvPr>
            <p:cNvSpPr/>
            <p:nvPr/>
          </p:nvSpPr>
          <p:spPr>
            <a:xfrm>
              <a:off x="1214934" y="5466985"/>
              <a:ext cx="3240912" cy="89331"/>
            </a:xfrm>
            <a:prstGeom prst="rect">
              <a:avLst/>
            </a:prstGeom>
            <a:gradFill flip="none" rotWithShape="1">
              <a:gsLst>
                <a:gs pos="0">
                  <a:schemeClr val="accent4">
                    <a:lumMod val="5000"/>
                    <a:lumOff val="95000"/>
                  </a:schemeClr>
                </a:gs>
                <a:gs pos="74000">
                  <a:schemeClr val="accent4">
                    <a:lumMod val="45000"/>
                    <a:lumOff val="55000"/>
                  </a:schemeClr>
                </a:gs>
                <a:gs pos="83000">
                  <a:schemeClr val="accent4">
                    <a:lumMod val="45000"/>
                    <a:lumOff val="55000"/>
                  </a:schemeClr>
                </a:gs>
                <a:gs pos="100000">
                  <a:schemeClr val="accent4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5CE0F73-6235-4F41-A4FC-BB7FB76CC56D}"/>
                </a:ext>
              </a:extLst>
            </p:cNvPr>
            <p:cNvSpPr txBox="1"/>
            <p:nvPr/>
          </p:nvSpPr>
          <p:spPr>
            <a:xfrm>
              <a:off x="3809489" y="5530386"/>
              <a:ext cx="709781" cy="784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900" b="1" dirty="0"/>
                <a:t>D10.1 </a:t>
              </a:r>
            </a:p>
            <a:p>
              <a:pPr algn="just"/>
              <a:r>
                <a:rPr lang="en-US" sz="900" dirty="0"/>
                <a:t>VLBI Interfaces to SKA Consortia</a:t>
              </a:r>
            </a:p>
          </p:txBody>
        </p: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F8F996F2-9A4A-9440-9689-052024B35A89}"/>
                </a:ext>
              </a:extLst>
            </p:cNvPr>
            <p:cNvCxnSpPr/>
            <p:nvPr/>
          </p:nvCxnSpPr>
          <p:spPr>
            <a:xfrm flipV="1">
              <a:off x="6076300" y="5545679"/>
              <a:ext cx="1" cy="644044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085FDA1-0E7C-A149-AAA3-0BBA703A1044}"/>
                </a:ext>
              </a:extLst>
            </p:cNvPr>
            <p:cNvSpPr txBox="1"/>
            <p:nvPr/>
          </p:nvSpPr>
          <p:spPr>
            <a:xfrm>
              <a:off x="5352017" y="5584305"/>
              <a:ext cx="7868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900" b="1" dirty="0"/>
                <a:t>D10.2 </a:t>
              </a:r>
            </a:p>
            <a:p>
              <a:pPr algn="just"/>
              <a:r>
                <a:rPr lang="en-US" sz="900" dirty="0"/>
                <a:t>SKA-VLBI Operational Plan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8B85178-9EB7-1848-9834-95C3DE7FCA23}"/>
                </a:ext>
              </a:extLst>
            </p:cNvPr>
            <p:cNvSpPr txBox="1"/>
            <p:nvPr/>
          </p:nvSpPr>
          <p:spPr>
            <a:xfrm>
              <a:off x="4047718" y="6247054"/>
              <a:ext cx="72327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/>
                <a:t>24 months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F757F46-2F57-D641-B52B-DB3188C3B99A}"/>
                </a:ext>
              </a:extLst>
            </p:cNvPr>
            <p:cNvSpPr txBox="1"/>
            <p:nvPr/>
          </p:nvSpPr>
          <p:spPr>
            <a:xfrm>
              <a:off x="4871864" y="6247053"/>
              <a:ext cx="72327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/>
                <a:t>30 months</a:t>
              </a:r>
            </a:p>
          </p:txBody>
        </p: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BE12CDC6-1365-354A-A33E-BF0C7DDF8446}"/>
                </a:ext>
              </a:extLst>
            </p:cNvPr>
            <p:cNvCxnSpPr/>
            <p:nvPr/>
          </p:nvCxnSpPr>
          <p:spPr>
            <a:xfrm flipV="1">
              <a:off x="5289452" y="5545679"/>
              <a:ext cx="1" cy="644044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4B90D05-22D8-5546-9A7A-EC1CDD73D69A}"/>
                </a:ext>
              </a:extLst>
            </p:cNvPr>
            <p:cNvSpPr txBox="1"/>
            <p:nvPr/>
          </p:nvSpPr>
          <p:spPr>
            <a:xfrm>
              <a:off x="5728134" y="6247053"/>
              <a:ext cx="72327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/>
                <a:t>36 months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91D5027-649D-5342-9254-1B53F982BC20}"/>
                </a:ext>
              </a:extLst>
            </p:cNvPr>
            <p:cNvSpPr txBox="1"/>
            <p:nvPr/>
          </p:nvSpPr>
          <p:spPr>
            <a:xfrm>
              <a:off x="4571864" y="5591163"/>
              <a:ext cx="72428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900" b="1" dirty="0"/>
                <a:t>D10.3</a:t>
              </a:r>
              <a:r>
                <a:rPr lang="en-US" sz="900" dirty="0"/>
                <a:t> SKA-VLBI Science Cases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862CE6F-716C-BD47-8033-AA52245AC1C2}"/>
                </a:ext>
              </a:extLst>
            </p:cNvPr>
            <p:cNvSpPr txBox="1"/>
            <p:nvPr/>
          </p:nvSpPr>
          <p:spPr>
            <a:xfrm>
              <a:off x="6138865" y="5563461"/>
              <a:ext cx="724283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900" b="1" dirty="0"/>
                <a:t>D10.4</a:t>
              </a:r>
              <a:r>
                <a:rPr lang="en-US" sz="900" dirty="0"/>
                <a:t> SKA-VLBI KSPs</a:t>
              </a:r>
            </a:p>
          </p:txBody>
        </p: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DBE7A027-F9C8-7A41-A99A-2347F363FA17}"/>
                </a:ext>
              </a:extLst>
            </p:cNvPr>
            <p:cNvCxnSpPr/>
            <p:nvPr/>
          </p:nvCxnSpPr>
          <p:spPr>
            <a:xfrm flipV="1">
              <a:off x="6909907" y="5553442"/>
              <a:ext cx="1" cy="644044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65B9EF4-DD18-3B4C-8F30-C89A18CED2A3}"/>
                </a:ext>
              </a:extLst>
            </p:cNvPr>
            <p:cNvSpPr txBox="1"/>
            <p:nvPr/>
          </p:nvSpPr>
          <p:spPr>
            <a:xfrm>
              <a:off x="6584404" y="6242161"/>
              <a:ext cx="723275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dirty="0"/>
                <a:t>42 months</a:t>
              </a:r>
            </a:p>
          </p:txBody>
        </p: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2E178066-59C3-0B4C-B540-A24A783271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465090" y="5563461"/>
              <a:ext cx="1" cy="638790"/>
            </a:xfrm>
            <a:prstGeom prst="straightConnector1">
              <a:avLst/>
            </a:prstGeom>
            <a:ln w="34925">
              <a:solidFill>
                <a:srgbClr val="00B050"/>
              </a:solidFill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783C4A3-1EB0-7B42-A26C-69B4517ABA77}"/>
                </a:ext>
              </a:extLst>
            </p:cNvPr>
            <p:cNvSpPr txBox="1"/>
            <p:nvPr/>
          </p:nvSpPr>
          <p:spPr>
            <a:xfrm>
              <a:off x="3020253" y="6206503"/>
              <a:ext cx="857927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b="1" dirty="0">
                  <a:solidFill>
                    <a:srgbClr val="00B050"/>
                  </a:solidFill>
                </a:rPr>
                <a:t>21 months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F51E14C0-EF3B-EA4E-B4AD-835E01927ABC}"/>
                </a:ext>
              </a:extLst>
            </p:cNvPr>
            <p:cNvSpPr txBox="1"/>
            <p:nvPr/>
          </p:nvSpPr>
          <p:spPr>
            <a:xfrm>
              <a:off x="1857091" y="5654389"/>
              <a:ext cx="1630743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050" b="1" dirty="0">
                  <a:solidFill>
                    <a:srgbClr val="00B050"/>
                  </a:solidFill>
                </a:rPr>
                <a:t>CSP to VLBI Interfaces already signed!</a:t>
              </a:r>
            </a:p>
            <a:p>
              <a:pPr algn="just"/>
              <a:r>
                <a:rPr lang="en-US" sz="1050" b="1" dirty="0">
                  <a:solidFill>
                    <a:srgbClr val="00B050"/>
                  </a:solidFill>
                </a:rPr>
                <a:t>TM, </a:t>
              </a:r>
              <a:r>
                <a:rPr lang="en-US" sz="1050" b="1" dirty="0" err="1">
                  <a:solidFill>
                    <a:srgbClr val="00B050"/>
                  </a:solidFill>
                </a:rPr>
                <a:t>SaDT</a:t>
              </a:r>
              <a:r>
                <a:rPr lang="en-US" sz="1050" b="1" dirty="0">
                  <a:solidFill>
                    <a:srgbClr val="00B050"/>
                  </a:solidFill>
                </a:rPr>
                <a:t> and SDP in preparation</a:t>
              </a: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A6A6F0E7-8F72-D04D-A241-5103DD5C398A}"/>
                </a:ext>
              </a:extLst>
            </p:cNvPr>
            <p:cNvSpPr/>
            <p:nvPr/>
          </p:nvSpPr>
          <p:spPr>
            <a:xfrm>
              <a:off x="1824754" y="4982721"/>
              <a:ext cx="1868717" cy="1785486"/>
            </a:xfrm>
            <a:prstGeom prst="ellipse">
              <a:avLst/>
            </a:prstGeom>
            <a:noFill/>
            <a:ln w="25400" cmpd="thickThin">
              <a:solidFill>
                <a:srgbClr val="00B050"/>
              </a:solidFill>
              <a:prstDash val="dash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Chord 48">
              <a:extLst>
                <a:ext uri="{FF2B5EF4-FFF2-40B4-BE49-F238E27FC236}">
                  <a16:creationId xmlns:a16="http://schemas.microsoft.com/office/drawing/2014/main" id="{4AD1C689-A4FF-6F42-8C0A-7A8248EE8CAC}"/>
                </a:ext>
              </a:extLst>
            </p:cNvPr>
            <p:cNvSpPr/>
            <p:nvPr/>
          </p:nvSpPr>
          <p:spPr>
            <a:xfrm rot="2401755">
              <a:off x="618624" y="5127106"/>
              <a:ext cx="2697204" cy="290530"/>
            </a:xfrm>
            <a:prstGeom prst="chord">
              <a:avLst>
                <a:gd name="adj1" fmla="val 3404745"/>
                <a:gd name="adj2" fmla="val 17971359"/>
              </a:avLst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D4A129A-3A1F-0A44-97DE-885467C0B639}"/>
                </a:ext>
              </a:extLst>
            </p:cNvPr>
            <p:cNvSpPr txBox="1"/>
            <p:nvPr/>
          </p:nvSpPr>
          <p:spPr>
            <a:xfrm>
              <a:off x="432313" y="4807504"/>
              <a:ext cx="74892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00B050"/>
                  </a:solidFill>
                </a:rPr>
                <a:t>NOW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6558089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3" y="521799"/>
            <a:ext cx="7560905" cy="619941"/>
          </a:xfrm>
        </p:spPr>
        <p:txBody>
          <a:bodyPr/>
          <a:lstStyle/>
          <a:p>
            <a:r>
              <a:rPr lang="en-US" dirty="0"/>
              <a:t>SKA1 VLBI technical implementation 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19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6B98CDE-FA9A-AF46-84AE-1DA3A48F69D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7802744" y="1141740"/>
            <a:ext cx="1005840" cy="11295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8D9D2E5-6D31-5C4E-873A-774FECE0B6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9030" y="1282198"/>
            <a:ext cx="6563360" cy="500888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D0A5C1-89DC-734C-BC4E-B68D6A18C473}"/>
              </a:ext>
            </a:extLst>
          </p:cNvPr>
          <p:cNvSpPr txBox="1"/>
          <p:nvPr/>
        </p:nvSpPr>
        <p:spPr>
          <a:xfrm>
            <a:off x="4434820" y="5644747"/>
            <a:ext cx="42755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+ </a:t>
            </a:r>
            <a:r>
              <a:rPr lang="en-US" b="1" dirty="0"/>
              <a:t>SADT</a:t>
            </a:r>
            <a:r>
              <a:rPr lang="en-US" dirty="0"/>
              <a:t> data transport, timing and </a:t>
            </a:r>
          </a:p>
          <a:p>
            <a:r>
              <a:rPr lang="en-US" dirty="0"/>
              <a:t>synchronization and frequency standard</a:t>
            </a:r>
          </a:p>
        </p:txBody>
      </p:sp>
    </p:spTree>
    <p:extLst>
      <p:ext uri="{BB962C8B-B14F-4D97-AF65-F5344CB8AC3E}">
        <p14:creationId xmlns:p14="http://schemas.microsoft.com/office/powerpoint/2010/main" val="397758825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SKA Project Update</a:t>
            </a:r>
          </a:p>
          <a:p>
            <a:r>
              <a:rPr lang="en-US" dirty="0"/>
              <a:t>SKA-VLBI</a:t>
            </a:r>
          </a:p>
          <a:p>
            <a:r>
              <a:rPr lang="en-US" dirty="0"/>
              <a:t>Examples of Use Cases</a:t>
            </a:r>
          </a:p>
          <a:p>
            <a:r>
              <a:rPr lang="en-US" dirty="0"/>
              <a:t>Some Science Cases (non-exhaustive)</a:t>
            </a:r>
          </a:p>
          <a:p>
            <a:r>
              <a:rPr lang="en-US" dirty="0"/>
              <a:t>Summary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VLBI with SKA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E28D72B-E44C-1048-AADD-A52D4266B0E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8986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7274C3F5-93A7-9F49-A204-AE499089CB1B}"/>
              </a:ext>
            </a:extLst>
          </p:cNvPr>
          <p:cNvSpPr/>
          <p:nvPr/>
        </p:nvSpPr>
        <p:spPr>
          <a:xfrm>
            <a:off x="1104840" y="5303520"/>
            <a:ext cx="2225040" cy="944880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CSP CBF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E76D923E-871B-FC44-8E96-49FD4D0D4CA8}"/>
              </a:ext>
            </a:extLst>
          </p:cNvPr>
          <p:cNvCxnSpPr/>
          <p:nvPr/>
        </p:nvCxnSpPr>
        <p:spPr>
          <a:xfrm>
            <a:off x="335280" y="1674939"/>
            <a:ext cx="8135620" cy="0"/>
          </a:xfrm>
          <a:prstGeom prst="line">
            <a:avLst/>
          </a:prstGeom>
          <a:ln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1C95ED7E-38D0-614E-959D-AA55931F5899}"/>
              </a:ext>
            </a:extLst>
          </p:cNvPr>
          <p:cNvSpPr/>
          <p:nvPr/>
        </p:nvSpPr>
        <p:spPr>
          <a:xfrm>
            <a:off x="1079524" y="2918272"/>
            <a:ext cx="2225040" cy="944880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SDP Ingress </a:t>
            </a:r>
          </a:p>
          <a:p>
            <a:pPr algn="ctr"/>
            <a:r>
              <a:rPr lang="en-US" dirty="0"/>
              <a:t>Ethernet Switch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CFBA0E1-990D-3F4D-8591-281BBD407B51}"/>
              </a:ext>
            </a:extLst>
          </p:cNvPr>
          <p:cNvSpPr/>
          <p:nvPr/>
        </p:nvSpPr>
        <p:spPr>
          <a:xfrm>
            <a:off x="3842257" y="628755"/>
            <a:ext cx="2225040" cy="944880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External correlator</a:t>
            </a: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E07A1FC8-7C13-F348-80C7-BFF29A434C80}"/>
              </a:ext>
            </a:extLst>
          </p:cNvPr>
          <p:cNvCxnSpPr>
            <a:cxnSpLocks/>
            <a:stCxn id="7" idx="0"/>
            <a:endCxn id="11" idx="2"/>
          </p:cNvCxnSpPr>
          <p:nvPr/>
        </p:nvCxnSpPr>
        <p:spPr>
          <a:xfrm flipH="1" flipV="1">
            <a:off x="2192044" y="3863152"/>
            <a:ext cx="25316" cy="1440368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0334F97A-1EA8-4C4F-8046-E7D31C94CB78}"/>
              </a:ext>
            </a:extLst>
          </p:cNvPr>
          <p:cNvSpPr txBox="1"/>
          <p:nvPr/>
        </p:nvSpPr>
        <p:spPr>
          <a:xfrm>
            <a:off x="2254670" y="4005040"/>
            <a:ext cx="196720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VLBI beams</a:t>
            </a:r>
          </a:p>
          <a:p>
            <a:r>
              <a:rPr lang="en-US" dirty="0"/>
              <a:t>VLBI visibilities</a:t>
            </a:r>
          </a:p>
          <a:p>
            <a:r>
              <a:rPr lang="en-US" dirty="0"/>
              <a:t>Normal visibilities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20B0FAB-1C1D-6E49-BA2D-B623503091B9}"/>
              </a:ext>
            </a:extLst>
          </p:cNvPr>
          <p:cNvSpPr txBox="1"/>
          <p:nvPr/>
        </p:nvSpPr>
        <p:spPr>
          <a:xfrm>
            <a:off x="1005840" y="4068146"/>
            <a:ext cx="1149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80x100GE</a:t>
            </a:r>
          </a:p>
          <a:p>
            <a:r>
              <a:rPr lang="en-US" sz="1400" dirty="0"/>
              <a:t>shared lines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7C686316-A55A-8E4A-8146-D4E7385E9E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9890" y="5050036"/>
            <a:ext cx="1485900" cy="1485900"/>
          </a:xfrm>
          <a:prstGeom prst="rect">
            <a:avLst/>
          </a:prstGeom>
        </p:spPr>
      </p:pic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D52ADFDF-868B-924D-BE97-7A058FD9BFA0}"/>
              </a:ext>
            </a:extLst>
          </p:cNvPr>
          <p:cNvCxnSpPr>
            <a:cxnSpLocks/>
            <a:stCxn id="37" idx="1"/>
            <a:endCxn id="7" idx="3"/>
          </p:cNvCxnSpPr>
          <p:nvPr/>
        </p:nvCxnSpPr>
        <p:spPr>
          <a:xfrm flipH="1" flipV="1">
            <a:off x="3329880" y="5775960"/>
            <a:ext cx="1750010" cy="1702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CD4172F4-CA83-7A40-BC05-A53CD7660616}"/>
              </a:ext>
            </a:extLst>
          </p:cNvPr>
          <p:cNvSpPr txBox="1"/>
          <p:nvPr/>
        </p:nvSpPr>
        <p:spPr>
          <a:xfrm>
            <a:off x="6797040" y="5608320"/>
            <a:ext cx="12747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SKA1-MID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AA8A459-D1DE-A24A-A5D8-09639470B5AA}"/>
              </a:ext>
            </a:extLst>
          </p:cNvPr>
          <p:cNvSpPr txBox="1"/>
          <p:nvPr/>
        </p:nvSpPr>
        <p:spPr>
          <a:xfrm>
            <a:off x="5549498" y="1633423"/>
            <a:ext cx="15279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real-time e-VLBI </a:t>
            </a:r>
          </a:p>
          <a:p>
            <a:r>
              <a:rPr lang="en-US" sz="1400" dirty="0"/>
              <a:t>post-observing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C6B3E63-2A56-BA4A-87DF-425B8EBF6987}"/>
              </a:ext>
            </a:extLst>
          </p:cNvPr>
          <p:cNvSpPr txBox="1"/>
          <p:nvPr/>
        </p:nvSpPr>
        <p:spPr>
          <a:xfrm>
            <a:off x="269740" y="5423654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CPF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7E3137B-8BC9-3746-A6A7-44E7633F6DA9}"/>
              </a:ext>
            </a:extLst>
          </p:cNvPr>
          <p:cNvSpPr txBox="1"/>
          <p:nvPr/>
        </p:nvSpPr>
        <p:spPr>
          <a:xfrm>
            <a:off x="179973" y="2954449"/>
            <a:ext cx="82586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SPC</a:t>
            </a:r>
          </a:p>
          <a:p>
            <a:r>
              <a:rPr lang="en-US" dirty="0"/>
              <a:t>facility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E64C346-9023-A14F-BD33-C1A7F54F7498}"/>
              </a:ext>
            </a:extLst>
          </p:cNvPr>
          <p:cNvSpPr txBox="1"/>
          <p:nvPr/>
        </p:nvSpPr>
        <p:spPr>
          <a:xfrm>
            <a:off x="3444911" y="3404028"/>
            <a:ext cx="116560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VLBI beams</a:t>
            </a:r>
          </a:p>
          <a:p>
            <a:r>
              <a:rPr lang="en-US" sz="1100" dirty="0"/>
              <a:t>  4 x100GE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D4F839D8-0517-3F47-BF63-B4253C5B1A82}"/>
              </a:ext>
            </a:extLst>
          </p:cNvPr>
          <p:cNvGrpSpPr/>
          <p:nvPr/>
        </p:nvGrpSpPr>
        <p:grpSpPr>
          <a:xfrm>
            <a:off x="4403090" y="2098897"/>
            <a:ext cx="4132181" cy="2685407"/>
            <a:chOff x="4403090" y="2098897"/>
            <a:chExt cx="4132181" cy="2685407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2C5E3B1A-9667-3C41-81E7-DF4BD0AE1DB9}"/>
                </a:ext>
              </a:extLst>
            </p:cNvPr>
            <p:cNvSpPr/>
            <p:nvPr/>
          </p:nvSpPr>
          <p:spPr>
            <a:xfrm>
              <a:off x="4403090" y="2098897"/>
              <a:ext cx="3933190" cy="2610263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9A6F294B-686B-6248-86C9-8007ACB68AC9}"/>
                </a:ext>
              </a:extLst>
            </p:cNvPr>
            <p:cNvSpPr/>
            <p:nvPr/>
          </p:nvSpPr>
          <p:spPr>
            <a:xfrm>
              <a:off x="4648200" y="2286000"/>
              <a:ext cx="609600" cy="2072640"/>
            </a:xfrm>
            <a:prstGeom prst="roundRect">
              <a:avLst/>
            </a:prstGeom>
            <a:noFill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C</a:t>
              </a:r>
            </a:p>
            <a:p>
              <a:pPr algn="ctr"/>
              <a:r>
                <a:rPr lang="en-US" dirty="0"/>
                <a:t>O</a:t>
              </a:r>
            </a:p>
            <a:p>
              <a:pPr algn="ctr"/>
              <a:r>
                <a:rPr lang="en-US" dirty="0"/>
                <a:t>mm </a:t>
              </a:r>
              <a:r>
                <a:rPr lang="en-US" dirty="0" err="1"/>
                <a:t>sw</a:t>
              </a:r>
              <a:endParaRPr lang="en-US" dirty="0"/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6B7B908C-2E27-D14B-9332-C3F6523571D7}"/>
                </a:ext>
              </a:extLst>
            </p:cNvPr>
            <p:cNvSpPr/>
            <p:nvPr/>
          </p:nvSpPr>
          <p:spPr>
            <a:xfrm>
              <a:off x="5654040" y="2209801"/>
              <a:ext cx="2286000" cy="746760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VLBI server</a:t>
              </a:r>
            </a:p>
            <a:p>
              <a:pPr algn="ctr"/>
              <a:r>
                <a:rPr lang="en-US" dirty="0"/>
                <a:t>(LMC/Tango framework)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3F125CB8-4847-1E45-BF97-C830283E3043}"/>
                </a:ext>
              </a:extLst>
            </p:cNvPr>
            <p:cNvSpPr/>
            <p:nvPr/>
          </p:nvSpPr>
          <p:spPr>
            <a:xfrm>
              <a:off x="5768340" y="3106848"/>
              <a:ext cx="1668780" cy="594360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VLBI recorder</a:t>
              </a:r>
            </a:p>
            <a:p>
              <a:pPr algn="ctr"/>
              <a:r>
                <a:rPr lang="en-US" dirty="0"/>
                <a:t>jive5ab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F717354F-8328-A749-A2AB-B368A33F8136}"/>
                </a:ext>
              </a:extLst>
            </p:cNvPr>
            <p:cNvSpPr/>
            <p:nvPr/>
          </p:nvSpPr>
          <p:spPr>
            <a:xfrm>
              <a:off x="5768340" y="3840354"/>
              <a:ext cx="1668780" cy="594360"/>
            </a:xfrm>
            <a:prstGeom prst="roundRect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VLBI recorder</a:t>
              </a:r>
            </a:p>
            <a:p>
              <a:pPr algn="ctr"/>
              <a:r>
                <a:rPr lang="en-US" dirty="0"/>
                <a:t>jive5ab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9AA5A4C9-48A9-8D44-8353-A91EEA747EB8}"/>
                </a:ext>
              </a:extLst>
            </p:cNvPr>
            <p:cNvSpPr txBox="1"/>
            <p:nvPr/>
          </p:nvSpPr>
          <p:spPr>
            <a:xfrm>
              <a:off x="6965611" y="4414972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VLBI terminal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ABAC778-6A3E-324C-AE5B-0F5E87733BF0}"/>
                </a:ext>
              </a:extLst>
            </p:cNvPr>
            <p:cNvSpPr txBox="1"/>
            <p:nvPr/>
          </p:nvSpPr>
          <p:spPr>
            <a:xfrm>
              <a:off x="6394981" y="4326246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…</a:t>
              </a:r>
            </a:p>
          </p:txBody>
        </p:sp>
        <p:cxnSp>
          <p:nvCxnSpPr>
            <p:cNvPr id="30" name="Straight Arrow Connector 29">
              <a:extLst>
                <a:ext uri="{FF2B5EF4-FFF2-40B4-BE49-F238E27FC236}">
                  <a16:creationId xmlns:a16="http://schemas.microsoft.com/office/drawing/2014/main" id="{38DD0A10-B49B-0648-832C-6ADF47855553}"/>
                </a:ext>
              </a:extLst>
            </p:cNvPr>
            <p:cNvCxnSpPr>
              <a:endCxn id="14" idx="1"/>
            </p:cNvCxnSpPr>
            <p:nvPr/>
          </p:nvCxnSpPr>
          <p:spPr>
            <a:xfrm>
              <a:off x="5257800" y="2583181"/>
              <a:ext cx="396240" cy="0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296611C9-520B-674C-BD3F-FF6BEC80FCAF}"/>
                </a:ext>
              </a:extLst>
            </p:cNvPr>
            <p:cNvCxnSpPr>
              <a:stCxn id="13" idx="3"/>
            </p:cNvCxnSpPr>
            <p:nvPr/>
          </p:nvCxnSpPr>
          <p:spPr>
            <a:xfrm>
              <a:off x="5257800" y="3322320"/>
              <a:ext cx="510540" cy="0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Arrow Connector 33">
              <a:extLst>
                <a:ext uri="{FF2B5EF4-FFF2-40B4-BE49-F238E27FC236}">
                  <a16:creationId xmlns:a16="http://schemas.microsoft.com/office/drawing/2014/main" id="{A437C476-3058-B54A-B398-804BA48EAF28}"/>
                </a:ext>
              </a:extLst>
            </p:cNvPr>
            <p:cNvCxnSpPr>
              <a:cxnSpLocks/>
            </p:cNvCxnSpPr>
            <p:nvPr/>
          </p:nvCxnSpPr>
          <p:spPr>
            <a:xfrm>
              <a:off x="5257800" y="4061334"/>
              <a:ext cx="510540" cy="0"/>
            </a:xfrm>
            <a:prstGeom prst="straightConnector1">
              <a:avLst/>
            </a:prstGeom>
            <a:ln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Arrow Connector 42">
              <a:extLst>
                <a:ext uri="{FF2B5EF4-FFF2-40B4-BE49-F238E27FC236}">
                  <a16:creationId xmlns:a16="http://schemas.microsoft.com/office/drawing/2014/main" id="{7690B760-3993-0F46-AAA9-D92473DF31C0}"/>
                </a:ext>
              </a:extLst>
            </p:cNvPr>
            <p:cNvCxnSpPr/>
            <p:nvPr/>
          </p:nvCxnSpPr>
          <p:spPr>
            <a:xfrm>
              <a:off x="5257800" y="3444240"/>
              <a:ext cx="510540" cy="0"/>
            </a:xfrm>
            <a:prstGeom prst="straightConnector1">
              <a:avLst/>
            </a:prstGeom>
            <a:ln>
              <a:solidFill>
                <a:srgbClr val="FF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Arrow Connector 43">
              <a:extLst>
                <a:ext uri="{FF2B5EF4-FFF2-40B4-BE49-F238E27FC236}">
                  <a16:creationId xmlns:a16="http://schemas.microsoft.com/office/drawing/2014/main" id="{B0FF9C48-F320-6749-9E58-BB29D400F8D5}"/>
                </a:ext>
              </a:extLst>
            </p:cNvPr>
            <p:cNvCxnSpPr/>
            <p:nvPr/>
          </p:nvCxnSpPr>
          <p:spPr>
            <a:xfrm>
              <a:off x="5257800" y="4184489"/>
              <a:ext cx="510540" cy="0"/>
            </a:xfrm>
            <a:prstGeom prst="straightConnector1">
              <a:avLst/>
            </a:prstGeom>
            <a:ln>
              <a:solidFill>
                <a:srgbClr val="FF0000"/>
              </a:solidFill>
              <a:headEnd type="triangle"/>
              <a:tailEnd type="triangle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2DA3FC6-D01C-B14A-8832-1F16D6A6A32E}"/>
                </a:ext>
              </a:extLst>
            </p:cNvPr>
            <p:cNvSpPr txBox="1"/>
            <p:nvPr/>
          </p:nvSpPr>
          <p:spPr>
            <a:xfrm>
              <a:off x="5247558" y="3476354"/>
              <a:ext cx="60785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/>
                <a:t>VLBI </a:t>
              </a:r>
            </a:p>
            <a:p>
              <a:r>
                <a:rPr lang="en-US" sz="1100" dirty="0"/>
                <a:t>beams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EFD3880E-B946-6D48-80B5-549658752229}"/>
                </a:ext>
              </a:extLst>
            </p:cNvPr>
            <p:cNvSpPr txBox="1"/>
            <p:nvPr/>
          </p:nvSpPr>
          <p:spPr>
            <a:xfrm>
              <a:off x="5247557" y="4236721"/>
              <a:ext cx="607859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/>
                <a:t>VLBI </a:t>
              </a:r>
            </a:p>
            <a:p>
              <a:r>
                <a:rPr lang="en-US" sz="1100" dirty="0"/>
                <a:t>beams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EECFCE7-1C5B-B243-97AF-0A5B27009C01}"/>
              </a:ext>
            </a:extLst>
          </p:cNvPr>
          <p:cNvGrpSpPr/>
          <p:nvPr/>
        </p:nvGrpSpPr>
        <p:grpSpPr>
          <a:xfrm>
            <a:off x="291518" y="543664"/>
            <a:ext cx="2162279" cy="736580"/>
            <a:chOff x="4431930" y="547404"/>
            <a:chExt cx="2162279" cy="736580"/>
          </a:xfrm>
        </p:grpSpPr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5BBFC834-CB2C-BC44-BC35-9BB8E2260846}"/>
                </a:ext>
              </a:extLst>
            </p:cNvPr>
            <p:cNvCxnSpPr/>
            <p:nvPr/>
          </p:nvCxnSpPr>
          <p:spPr>
            <a:xfrm>
              <a:off x="5998741" y="1095494"/>
              <a:ext cx="396240" cy="0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E7188340-F822-EC45-8D91-1E6209A4E949}"/>
                </a:ext>
              </a:extLst>
            </p:cNvPr>
            <p:cNvCxnSpPr/>
            <p:nvPr/>
          </p:nvCxnSpPr>
          <p:spPr>
            <a:xfrm>
              <a:off x="5286331" y="1095494"/>
              <a:ext cx="396240" cy="0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1B911C5-D73E-F144-80D1-6B953B8BBB05}"/>
                </a:ext>
              </a:extLst>
            </p:cNvPr>
            <p:cNvSpPr txBox="1"/>
            <p:nvPr/>
          </p:nvSpPr>
          <p:spPr>
            <a:xfrm>
              <a:off x="5880107" y="699358"/>
              <a:ext cx="6335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3E6C9DE1-E219-AB45-8237-E01C3B5E1874}"/>
                </a:ext>
              </a:extLst>
            </p:cNvPr>
            <p:cNvSpPr txBox="1"/>
            <p:nvPr/>
          </p:nvSpPr>
          <p:spPr>
            <a:xfrm>
              <a:off x="5085803" y="703627"/>
              <a:ext cx="8130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/>
                <a:t>comm</a:t>
              </a:r>
              <a:endParaRPr lang="en-US" dirty="0"/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BBCBEA75-FCDA-DD4B-8DF6-8555E50E4C76}"/>
                </a:ext>
              </a:extLst>
            </p:cNvPr>
            <p:cNvSpPr/>
            <p:nvPr/>
          </p:nvSpPr>
          <p:spPr>
            <a:xfrm>
              <a:off x="4431930" y="547404"/>
              <a:ext cx="2162279" cy="736580"/>
            </a:xfrm>
            <a:prstGeom prst="rect">
              <a:avLst/>
            </a:prstGeom>
            <a:noFill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341E3C51-BFEF-2F4B-B77E-7CA2557E9181}"/>
                </a:ext>
              </a:extLst>
            </p:cNvPr>
            <p:cNvSpPr txBox="1"/>
            <p:nvPr/>
          </p:nvSpPr>
          <p:spPr>
            <a:xfrm>
              <a:off x="4499801" y="741140"/>
              <a:ext cx="6463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KEY</a:t>
              </a:r>
            </a:p>
          </p:txBody>
        </p:sp>
      </p:grpSp>
      <p:cxnSp>
        <p:nvCxnSpPr>
          <p:cNvPr id="8" name="Elbow Connector 7">
            <a:extLst>
              <a:ext uri="{FF2B5EF4-FFF2-40B4-BE49-F238E27FC236}">
                <a16:creationId xmlns:a16="http://schemas.microsoft.com/office/drawing/2014/main" id="{FD62F73F-D161-A744-BC0A-73F25A9903E7}"/>
              </a:ext>
            </a:extLst>
          </p:cNvPr>
          <p:cNvCxnSpPr/>
          <p:nvPr/>
        </p:nvCxnSpPr>
        <p:spPr>
          <a:xfrm>
            <a:off x="291518" y="5006340"/>
            <a:ext cx="4133350" cy="1154430"/>
          </a:xfrm>
          <a:prstGeom prst="bentConnector3">
            <a:avLst>
              <a:gd name="adj1" fmla="val 98116"/>
            </a:avLst>
          </a:prstGeom>
          <a:ln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818AA512-6141-F74A-AF6B-6520CBCD8F23}"/>
              </a:ext>
            </a:extLst>
          </p:cNvPr>
          <p:cNvCxnSpPr>
            <a:cxnSpLocks/>
            <a:stCxn id="13" idx="0"/>
            <a:endCxn id="15" idx="2"/>
          </p:cNvCxnSpPr>
          <p:nvPr/>
        </p:nvCxnSpPr>
        <p:spPr>
          <a:xfrm flipV="1">
            <a:off x="4953000" y="1573635"/>
            <a:ext cx="1777" cy="71236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ounded Rectangle 49">
            <a:extLst>
              <a:ext uri="{FF2B5EF4-FFF2-40B4-BE49-F238E27FC236}">
                <a16:creationId xmlns:a16="http://schemas.microsoft.com/office/drawing/2014/main" id="{432C845B-5038-D140-A63E-7F9F3DF8660A}"/>
              </a:ext>
            </a:extLst>
          </p:cNvPr>
          <p:cNvSpPr/>
          <p:nvPr/>
        </p:nvSpPr>
        <p:spPr>
          <a:xfrm>
            <a:off x="1102872" y="1806062"/>
            <a:ext cx="2225040" cy="810096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/>
              <a:t>SPC Core routers</a:t>
            </a:r>
          </a:p>
          <a:p>
            <a:pPr algn="ctr"/>
            <a:endParaRPr lang="en-US" sz="1000" dirty="0"/>
          </a:p>
        </p:txBody>
      </p:sp>
      <p:sp>
        <p:nvSpPr>
          <p:cNvPr id="60" name="Rounded Rectangle 59">
            <a:extLst>
              <a:ext uri="{FF2B5EF4-FFF2-40B4-BE49-F238E27FC236}">
                <a16:creationId xmlns:a16="http://schemas.microsoft.com/office/drawing/2014/main" id="{A092AAEB-4298-694A-86D1-0EA7B9290476}"/>
              </a:ext>
            </a:extLst>
          </p:cNvPr>
          <p:cNvSpPr/>
          <p:nvPr/>
        </p:nvSpPr>
        <p:spPr>
          <a:xfrm>
            <a:off x="3142876" y="1968666"/>
            <a:ext cx="239701" cy="484169"/>
          </a:xfrm>
          <a:prstGeom prst="roundRect">
            <a:avLst/>
          </a:prstGeom>
          <a:solidFill>
            <a:schemeClr val="bg1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00" dirty="0">
                <a:solidFill>
                  <a:schemeClr val="tx1"/>
                </a:solidFill>
              </a:rPr>
              <a:t>f/w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D70FF503-BBAC-8840-9976-89BD094C3903}"/>
              </a:ext>
            </a:extLst>
          </p:cNvPr>
          <p:cNvSpPr txBox="1"/>
          <p:nvPr/>
        </p:nvSpPr>
        <p:spPr>
          <a:xfrm>
            <a:off x="5000479" y="1665274"/>
            <a:ext cx="60785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/>
              <a:t>VLBI </a:t>
            </a:r>
          </a:p>
          <a:p>
            <a:r>
              <a:rPr lang="en-US" sz="1100" dirty="0"/>
              <a:t>beams</a:t>
            </a: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86DD2B98-48CB-F74F-8070-05C0A457D794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3327912" y="2211110"/>
            <a:ext cx="1320288" cy="869390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E0EE0A75-03E7-B640-9557-5C43E6256863}"/>
              </a:ext>
            </a:extLst>
          </p:cNvPr>
          <p:cNvCxnSpPr>
            <a:cxnSpLocks/>
            <a:stCxn id="11" idx="3"/>
          </p:cNvCxnSpPr>
          <p:nvPr/>
        </p:nvCxnSpPr>
        <p:spPr>
          <a:xfrm>
            <a:off x="3304564" y="3390712"/>
            <a:ext cx="1376973" cy="0"/>
          </a:xfrm>
          <a:prstGeom prst="straightConnector1">
            <a:avLst/>
          </a:prstGeom>
          <a:ln>
            <a:solidFill>
              <a:srgbClr val="FF0000"/>
            </a:solidFill>
            <a:headEnd type="non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9" name="TextBox 58">
            <a:extLst>
              <a:ext uri="{FF2B5EF4-FFF2-40B4-BE49-F238E27FC236}">
                <a16:creationId xmlns:a16="http://schemas.microsoft.com/office/drawing/2014/main" id="{A021E9F1-6EBA-1A46-9F80-9FF10FA6DC8F}"/>
              </a:ext>
            </a:extLst>
          </p:cNvPr>
          <p:cNvSpPr txBox="1"/>
          <p:nvPr/>
        </p:nvSpPr>
        <p:spPr>
          <a:xfrm>
            <a:off x="3354711" y="2518578"/>
            <a:ext cx="116560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/>
              <a:t>NSDN</a:t>
            </a:r>
          </a:p>
          <a:p>
            <a:r>
              <a:rPr lang="en-US" sz="1100" dirty="0"/>
              <a:t>1 x100GE</a:t>
            </a:r>
          </a:p>
        </p:txBody>
      </p: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ABC699C9-0F10-5D49-BB18-4A0D2AE71EE2}"/>
              </a:ext>
            </a:extLst>
          </p:cNvPr>
          <p:cNvCxnSpPr>
            <a:cxnSpLocks/>
          </p:cNvCxnSpPr>
          <p:nvPr/>
        </p:nvCxnSpPr>
        <p:spPr>
          <a:xfrm>
            <a:off x="4820700" y="1583596"/>
            <a:ext cx="0" cy="688519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4" name="Rounded Rectangle 63">
            <a:extLst>
              <a:ext uri="{FF2B5EF4-FFF2-40B4-BE49-F238E27FC236}">
                <a16:creationId xmlns:a16="http://schemas.microsoft.com/office/drawing/2014/main" id="{68765D2D-0583-B54B-8E8E-11E08E582598}"/>
              </a:ext>
            </a:extLst>
          </p:cNvPr>
          <p:cNvSpPr/>
          <p:nvPr/>
        </p:nvSpPr>
        <p:spPr>
          <a:xfrm>
            <a:off x="3023025" y="3133138"/>
            <a:ext cx="239701" cy="484169"/>
          </a:xfrm>
          <a:prstGeom prst="roundRect">
            <a:avLst/>
          </a:prstGeom>
          <a:solidFill>
            <a:schemeClr val="bg1"/>
          </a:solidFill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700" dirty="0">
                <a:solidFill>
                  <a:schemeClr val="tx1"/>
                </a:solidFill>
              </a:rPr>
              <a:t>f/w</a:t>
            </a:r>
          </a:p>
        </p:txBody>
      </p:sp>
      <p:pic>
        <p:nvPicPr>
          <p:cNvPr id="51" name="Picture 50">
            <a:extLst>
              <a:ext uri="{FF2B5EF4-FFF2-40B4-BE49-F238E27FC236}">
                <a16:creationId xmlns:a16="http://schemas.microsoft.com/office/drawing/2014/main" id="{A198EA0A-1C35-F04D-AB50-D5ED330E2EF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368027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1691714" y="2706733"/>
            <a:ext cx="7452286" cy="619941"/>
          </a:xfrm>
        </p:spPr>
        <p:txBody>
          <a:bodyPr/>
          <a:lstStyle/>
          <a:p>
            <a:r>
              <a:rPr lang="en-US" dirty="0"/>
              <a:t>SKA-VLBI Use Cases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21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70247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VLBI with SKA: key concepts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22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E28D72B-E44C-1048-AADD-A52D4266B0E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7A6652A-3522-0C43-B1E4-689B22F7AB44}"/>
              </a:ext>
            </a:extLst>
          </p:cNvPr>
          <p:cNvSpPr txBox="1"/>
          <p:nvPr/>
        </p:nvSpPr>
        <p:spPr>
          <a:xfrm>
            <a:off x="433995" y="1352418"/>
            <a:ext cx="305308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/>
              <a:t>Independent sub-arrays:</a:t>
            </a:r>
          </a:p>
          <a:p>
            <a:pPr algn="ctr"/>
            <a:r>
              <a:rPr lang="en-US" dirty="0"/>
              <a:t>different purposes, up to 16 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B4CFB596-7BCC-AE4F-9E92-C2BF6347D9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948" y="2322097"/>
            <a:ext cx="3658952" cy="2828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071117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VLBI with SKA: key concepts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23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E28D72B-E44C-1048-AADD-A52D4266B0E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7A6652A-3522-0C43-B1E4-689B22F7AB44}"/>
              </a:ext>
            </a:extLst>
          </p:cNvPr>
          <p:cNvSpPr txBox="1"/>
          <p:nvPr/>
        </p:nvSpPr>
        <p:spPr>
          <a:xfrm>
            <a:off x="433995" y="1352418"/>
            <a:ext cx="305308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/>
              <a:t>Independent sub-arrays:</a:t>
            </a:r>
          </a:p>
          <a:p>
            <a:pPr algn="ctr"/>
            <a:r>
              <a:rPr lang="en-US" dirty="0"/>
              <a:t>different purposes, up to 16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155EEF-0FFE-9648-8B89-773FA2BFD4C4}"/>
              </a:ext>
            </a:extLst>
          </p:cNvPr>
          <p:cNvSpPr txBox="1"/>
          <p:nvPr/>
        </p:nvSpPr>
        <p:spPr>
          <a:xfrm>
            <a:off x="3858249" y="1518297"/>
            <a:ext cx="50834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/>
              <a:t>Simultaneous/commensal observing modes:</a:t>
            </a:r>
          </a:p>
          <a:p>
            <a:pPr algn="ctr"/>
            <a:r>
              <a:rPr lang="en-US" dirty="0"/>
              <a:t>Imaging/Non-Imaging 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7352E9B6-B535-EF45-A280-6BE3848F22E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4702" y="2285182"/>
            <a:ext cx="2527300" cy="1816100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B4CFB596-7BCC-AE4F-9E92-C2BF6347D9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948" y="2322097"/>
            <a:ext cx="3658952" cy="2828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156290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VLBI with SKA: key concepts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24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E28D72B-E44C-1048-AADD-A52D4266B0E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7A6652A-3522-0C43-B1E4-689B22F7AB44}"/>
              </a:ext>
            </a:extLst>
          </p:cNvPr>
          <p:cNvSpPr txBox="1"/>
          <p:nvPr/>
        </p:nvSpPr>
        <p:spPr>
          <a:xfrm>
            <a:off x="433995" y="1352418"/>
            <a:ext cx="305308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/>
              <a:t>Independent sub-arrays:</a:t>
            </a:r>
          </a:p>
          <a:p>
            <a:pPr algn="ctr"/>
            <a:r>
              <a:rPr lang="en-US" dirty="0"/>
              <a:t>different purposes, up to 16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3155EEF-0FFE-9648-8B89-773FA2BFD4C4}"/>
              </a:ext>
            </a:extLst>
          </p:cNvPr>
          <p:cNvSpPr txBox="1"/>
          <p:nvPr/>
        </p:nvSpPr>
        <p:spPr>
          <a:xfrm>
            <a:off x="3858249" y="1518297"/>
            <a:ext cx="50834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/>
              <a:t>Simultaneous/commensal observing modes:</a:t>
            </a:r>
          </a:p>
          <a:p>
            <a:pPr algn="ctr"/>
            <a:r>
              <a:rPr lang="en-US" dirty="0"/>
              <a:t>Imaging/Non-Imaging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413D74F-D075-7342-AB19-09AB20E90A3A}"/>
              </a:ext>
            </a:extLst>
          </p:cNvPr>
          <p:cNvSpPr txBox="1"/>
          <p:nvPr/>
        </p:nvSpPr>
        <p:spPr>
          <a:xfrm>
            <a:off x="4345561" y="4466836"/>
            <a:ext cx="40446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/>
              <a:t>Independent multi-beam capability </a:t>
            </a:r>
          </a:p>
          <a:p>
            <a:pPr algn="ctr"/>
            <a:r>
              <a:rPr lang="en-US" dirty="0"/>
              <a:t>within each sub-array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7352E9B6-B535-EF45-A280-6BE3848F22E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4702" y="2285182"/>
            <a:ext cx="2527300" cy="1816100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B4CFB596-7BCC-AE4F-9E92-C2BF6347D9C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948" y="2322097"/>
            <a:ext cx="3658952" cy="28287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113255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3" y="521799"/>
            <a:ext cx="8186137" cy="619941"/>
          </a:xfrm>
        </p:spPr>
        <p:txBody>
          <a:bodyPr/>
          <a:lstStyle/>
          <a:p>
            <a:r>
              <a:rPr lang="en-GB" dirty="0"/>
              <a:t>VLBI with SKA1-MID:</a:t>
            </a:r>
          </a:p>
          <a:p>
            <a:r>
              <a:rPr lang="en-GB" sz="2400" dirty="0"/>
              <a:t>All observing modes simultaneously within a sub-array with bandwidth sacrifice</a:t>
            </a:r>
          </a:p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7493" name="Rectangle 7492"/>
          <p:cNvSpPr/>
          <p:nvPr/>
        </p:nvSpPr>
        <p:spPr>
          <a:xfrm>
            <a:off x="739557" y="5034912"/>
            <a:ext cx="1386918" cy="66941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SKA1-MID 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Antenna</a:t>
            </a:r>
          </a:p>
        </p:txBody>
      </p:sp>
      <p:sp>
        <p:nvSpPr>
          <p:cNvPr id="7495" name="Right Arrow 7494"/>
          <p:cNvSpPr/>
          <p:nvPr/>
        </p:nvSpPr>
        <p:spPr>
          <a:xfrm>
            <a:off x="2536512" y="3705801"/>
            <a:ext cx="1020211" cy="356616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dirty="0"/>
              <a:t>133+64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5C70163-8E5A-9B4C-951B-94522E1B3B51}"/>
              </a:ext>
            </a:extLst>
          </p:cNvPr>
          <p:cNvGrpSpPr/>
          <p:nvPr/>
        </p:nvGrpSpPr>
        <p:grpSpPr>
          <a:xfrm>
            <a:off x="6530568" y="4181954"/>
            <a:ext cx="2528179" cy="1801871"/>
            <a:chOff x="3865151" y="5088978"/>
            <a:chExt cx="2528179" cy="1801871"/>
          </a:xfrm>
        </p:grpSpPr>
        <p:sp>
          <p:nvSpPr>
            <p:cNvPr id="4272" name="Rectangle 4271"/>
            <p:cNvSpPr/>
            <p:nvPr/>
          </p:nvSpPr>
          <p:spPr>
            <a:xfrm>
              <a:off x="4382116" y="5088978"/>
              <a:ext cx="1925848" cy="646331"/>
            </a:xfrm>
            <a:prstGeom prst="rect">
              <a:avLst/>
            </a:prstGeom>
            <a:noFill/>
          </p:spPr>
          <p:txBody>
            <a:bodyPr wrap="none" lIns="68580" tIns="34290" rIns="68580" bIns="34290">
              <a:spAutoFit/>
            </a:bodyPr>
            <a:lstStyle/>
            <a:p>
              <a:pPr algn="ctr"/>
              <a:r>
                <a:rPr lang="en-US" sz="1875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SKA1-MID </a:t>
              </a:r>
            </a:p>
            <a:p>
              <a:pPr algn="ctr"/>
              <a:r>
                <a:rPr lang="en-US" sz="1875" dirty="0">
                  <a:ln w="0"/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“array/sub-array”</a:t>
              </a:r>
            </a:p>
          </p:txBody>
        </p:sp>
        <p:sp>
          <p:nvSpPr>
            <p:cNvPr id="3242" name="Rectangle 3241"/>
            <p:cNvSpPr/>
            <p:nvPr/>
          </p:nvSpPr>
          <p:spPr>
            <a:xfrm>
              <a:off x="3865151" y="5690520"/>
              <a:ext cx="2528179" cy="1200329"/>
            </a:xfrm>
            <a:prstGeom prst="rect">
              <a:avLst/>
            </a:prstGeom>
            <a:noFill/>
          </p:spPr>
          <p:txBody>
            <a:bodyPr wrap="square" lIns="68580" tIns="34290" rIns="68580" bIns="34290">
              <a:spAutoFit/>
            </a:bodyPr>
            <a:lstStyle/>
            <a:p>
              <a:pPr lvl="1"/>
              <a:r>
                <a:rPr lang="en-US" sz="1050" dirty="0">
                  <a:ln w="0"/>
                  <a:solidFill>
                    <a:srgbClr val="ED7D3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Correlation</a:t>
              </a:r>
            </a:p>
            <a:p>
              <a:pPr lvl="1"/>
              <a:r>
                <a:rPr lang="en-US" sz="1050" i="1" dirty="0">
                  <a:ln w="0"/>
                  <a:solidFill>
                    <a:srgbClr val="ED7D3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Tied-array Beams:</a:t>
              </a:r>
            </a:p>
            <a:p>
              <a:pPr marL="628650" lvl="1" indent="-171450">
                <a:buFont typeface="Wingdings" pitchFamily="2" charset="2"/>
                <a:buChar char="ü"/>
              </a:pPr>
              <a:r>
                <a:rPr lang="en-US" sz="1050" i="1" dirty="0">
                  <a:ln w="0"/>
                  <a:solidFill>
                    <a:srgbClr val="ED7D3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1500 for Pulsar Search</a:t>
              </a:r>
            </a:p>
            <a:p>
              <a:pPr marL="628650" lvl="1" indent="-171450">
                <a:buFont typeface="Wingdings" pitchFamily="2" charset="2"/>
                <a:buChar char="ü"/>
              </a:pPr>
              <a:r>
                <a:rPr lang="en-US" sz="1050" i="1" dirty="0">
                  <a:ln w="0"/>
                  <a:solidFill>
                    <a:srgbClr val="ED7D3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16 for Pulsar Timing</a:t>
              </a:r>
            </a:p>
            <a:p>
              <a:pPr marL="628650" lvl="1" indent="-171450">
                <a:buFont typeface="Wingdings" pitchFamily="2" charset="2"/>
                <a:buChar char="ü"/>
              </a:pPr>
              <a:r>
                <a:rPr lang="en-US" sz="1050" b="1" i="1" dirty="0">
                  <a:ln w="0"/>
                  <a:solidFill>
                    <a:srgbClr val="ED7D3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</a:rPr>
                <a:t>Nominally 4 but up to 520 for VLBI in 16 sub-arrays, 52 max per sub-array</a:t>
              </a:r>
            </a:p>
          </p:txBody>
        </p:sp>
      </p:grpSp>
      <p:sp>
        <p:nvSpPr>
          <p:cNvPr id="3243" name="Rectangle 3242"/>
          <p:cNvSpPr/>
          <p:nvPr/>
        </p:nvSpPr>
        <p:spPr>
          <a:xfrm>
            <a:off x="917329" y="5704326"/>
            <a:ext cx="1031373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Antenna Beam</a:t>
            </a:r>
            <a:endParaRPr lang="en-US" sz="1050" i="1" dirty="0">
              <a:ln w="0"/>
              <a:solidFill>
                <a:srgbClr val="ED7D3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3264" name="Picture 3263">
            <a:extLst>
              <a:ext uri="{FF2B5EF4-FFF2-40B4-BE49-F238E27FC236}">
                <a16:creationId xmlns:a16="http://schemas.microsoft.com/office/drawing/2014/main" id="{EDDCB9C8-969C-574A-9206-335CEA9482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83" y="3104121"/>
            <a:ext cx="1727200" cy="1727200"/>
          </a:xfrm>
          <a:prstGeom prst="rect">
            <a:avLst/>
          </a:prstGeom>
        </p:spPr>
      </p:pic>
      <p:sp>
        <p:nvSpPr>
          <p:cNvPr id="6" name="Teardrop 5">
            <a:extLst>
              <a:ext uri="{FF2B5EF4-FFF2-40B4-BE49-F238E27FC236}">
                <a16:creationId xmlns:a16="http://schemas.microsoft.com/office/drawing/2014/main" id="{DF3A688A-35EB-DF4D-B81B-4D063FFBE3CA}"/>
              </a:ext>
            </a:extLst>
          </p:cNvPr>
          <p:cNvSpPr/>
          <p:nvPr/>
        </p:nvSpPr>
        <p:spPr>
          <a:xfrm rot="5956752">
            <a:off x="75326" y="1922586"/>
            <a:ext cx="1678081" cy="1645050"/>
          </a:xfrm>
          <a:prstGeom prst="teardrop">
            <a:avLst>
              <a:gd name="adj" fmla="val 101756"/>
            </a:avLst>
          </a:prstGeom>
          <a:noFill/>
          <a:ln w="22225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54" name="Picture 3253">
            <a:extLst>
              <a:ext uri="{FF2B5EF4-FFF2-40B4-BE49-F238E27FC236}">
                <a16:creationId xmlns:a16="http://schemas.microsoft.com/office/drawing/2014/main" id="{6F847254-2F35-8F4E-AE2C-FB13AD6148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19258" y="4936644"/>
            <a:ext cx="670424" cy="660077"/>
          </a:xfrm>
          <a:prstGeom prst="rect">
            <a:avLst/>
          </a:prstGeom>
        </p:spPr>
      </p:pic>
      <p:pic>
        <p:nvPicPr>
          <p:cNvPr id="3265" name="Picture 3264">
            <a:extLst>
              <a:ext uri="{FF2B5EF4-FFF2-40B4-BE49-F238E27FC236}">
                <a16:creationId xmlns:a16="http://schemas.microsoft.com/office/drawing/2014/main" id="{CB4991C7-1500-4945-9DF7-30A282778F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0604" y="2413725"/>
            <a:ext cx="3238500" cy="323850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E576D17C-A402-364B-B55C-90D53407E47E}"/>
              </a:ext>
            </a:extLst>
          </p:cNvPr>
          <p:cNvGrpSpPr/>
          <p:nvPr/>
        </p:nvGrpSpPr>
        <p:grpSpPr>
          <a:xfrm>
            <a:off x="4788085" y="1921050"/>
            <a:ext cx="620650" cy="2067117"/>
            <a:chOff x="7071965" y="1606189"/>
            <a:chExt cx="620650" cy="2067117"/>
          </a:xfrm>
        </p:grpSpPr>
        <p:sp>
          <p:nvSpPr>
            <p:cNvPr id="7" name="Teardrop 6">
              <a:extLst>
                <a:ext uri="{FF2B5EF4-FFF2-40B4-BE49-F238E27FC236}">
                  <a16:creationId xmlns:a16="http://schemas.microsoft.com/office/drawing/2014/main" id="{AA974F24-C6EF-3940-9F65-12D822AE3FC5}"/>
                </a:ext>
              </a:extLst>
            </p:cNvPr>
            <p:cNvSpPr/>
            <p:nvPr/>
          </p:nvSpPr>
          <p:spPr>
            <a:xfrm rot="4369498" flipV="1">
              <a:off x="6156791" y="2697232"/>
              <a:ext cx="1876067" cy="45719"/>
            </a:xfrm>
            <a:prstGeom prst="teardrop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7" name="Teardrop 3246">
              <a:extLst>
                <a:ext uri="{FF2B5EF4-FFF2-40B4-BE49-F238E27FC236}">
                  <a16:creationId xmlns:a16="http://schemas.microsoft.com/office/drawing/2014/main" id="{400C7545-3B8A-D647-B3E1-E3C7C5946DA0}"/>
                </a:ext>
              </a:extLst>
            </p:cNvPr>
            <p:cNvSpPr/>
            <p:nvPr/>
          </p:nvSpPr>
          <p:spPr>
            <a:xfrm rot="6523237">
              <a:off x="6773373" y="2754063"/>
              <a:ext cx="1785106" cy="53379"/>
            </a:xfrm>
            <a:prstGeom prst="teardrop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8" name="Teardrop 3247">
              <a:extLst>
                <a:ext uri="{FF2B5EF4-FFF2-40B4-BE49-F238E27FC236}">
                  <a16:creationId xmlns:a16="http://schemas.microsoft.com/office/drawing/2014/main" id="{8871C71D-D9D6-C343-B5BD-E936960140B8}"/>
                </a:ext>
              </a:extLst>
            </p:cNvPr>
            <p:cNvSpPr/>
            <p:nvPr/>
          </p:nvSpPr>
          <p:spPr>
            <a:xfrm rot="5126613">
              <a:off x="6291750" y="2591500"/>
              <a:ext cx="2016342" cy="45719"/>
            </a:xfrm>
            <a:prstGeom prst="teardrop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66" name="Group 3265">
            <a:extLst>
              <a:ext uri="{FF2B5EF4-FFF2-40B4-BE49-F238E27FC236}">
                <a16:creationId xmlns:a16="http://schemas.microsoft.com/office/drawing/2014/main" id="{3CD8071E-7226-7D4D-A740-D3844F4C529F}"/>
              </a:ext>
            </a:extLst>
          </p:cNvPr>
          <p:cNvGrpSpPr/>
          <p:nvPr/>
        </p:nvGrpSpPr>
        <p:grpSpPr>
          <a:xfrm rot="202585">
            <a:off x="5667792" y="3202291"/>
            <a:ext cx="665184" cy="1998492"/>
            <a:chOff x="7355014" y="1820883"/>
            <a:chExt cx="665184" cy="1998492"/>
          </a:xfrm>
        </p:grpSpPr>
        <p:sp>
          <p:nvSpPr>
            <p:cNvPr id="3267" name="Teardrop 3266">
              <a:extLst>
                <a:ext uri="{FF2B5EF4-FFF2-40B4-BE49-F238E27FC236}">
                  <a16:creationId xmlns:a16="http://schemas.microsoft.com/office/drawing/2014/main" id="{E4CF6D46-B057-6B4A-9BF7-80A834E3E520}"/>
                </a:ext>
              </a:extLst>
            </p:cNvPr>
            <p:cNvSpPr/>
            <p:nvPr/>
          </p:nvSpPr>
          <p:spPr>
            <a:xfrm rot="7892614">
              <a:off x="7100956" y="2900132"/>
              <a:ext cx="1785106" cy="53379"/>
            </a:xfrm>
            <a:prstGeom prst="teardrop">
              <a:avLst/>
            </a:prstGeom>
            <a:gradFill flip="none" rotWithShape="1"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8" name="Teardrop 3267">
              <a:extLst>
                <a:ext uri="{FF2B5EF4-FFF2-40B4-BE49-F238E27FC236}">
                  <a16:creationId xmlns:a16="http://schemas.microsoft.com/office/drawing/2014/main" id="{BEC63221-EB10-CB4E-99E8-C8E475E9CE59}"/>
                </a:ext>
              </a:extLst>
            </p:cNvPr>
            <p:cNvSpPr/>
            <p:nvPr/>
          </p:nvSpPr>
          <p:spPr>
            <a:xfrm rot="5400000">
              <a:off x="6489151" y="2686746"/>
              <a:ext cx="1785106" cy="53379"/>
            </a:xfrm>
            <a:prstGeom prst="teardrop">
              <a:avLst/>
            </a:prstGeom>
            <a:gradFill flip="none" rotWithShape="1"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49" name="Teardrop 3248">
            <a:extLst>
              <a:ext uri="{FF2B5EF4-FFF2-40B4-BE49-F238E27FC236}">
                <a16:creationId xmlns:a16="http://schemas.microsoft.com/office/drawing/2014/main" id="{0F6D18AD-5A29-5F43-9378-EA9AA7A05B43}"/>
              </a:ext>
            </a:extLst>
          </p:cNvPr>
          <p:cNvSpPr/>
          <p:nvPr/>
        </p:nvSpPr>
        <p:spPr>
          <a:xfrm rot="7891783">
            <a:off x="4236540" y="1964797"/>
            <a:ext cx="1678081" cy="1645050"/>
          </a:xfrm>
          <a:prstGeom prst="teardrop">
            <a:avLst>
              <a:gd name="adj" fmla="val 101756"/>
            </a:avLst>
          </a:prstGeom>
          <a:noFill/>
          <a:ln w="22225"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70" name="Picture 3269">
            <a:extLst>
              <a:ext uri="{FF2B5EF4-FFF2-40B4-BE49-F238E27FC236}">
                <a16:creationId xmlns:a16="http://schemas.microsoft.com/office/drawing/2014/main" id="{03175575-5CCC-CF49-91DE-921738B1572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3271" name="Rectangle 3270">
            <a:extLst>
              <a:ext uri="{FF2B5EF4-FFF2-40B4-BE49-F238E27FC236}">
                <a16:creationId xmlns:a16="http://schemas.microsoft.com/office/drawing/2014/main" id="{24B6845C-46C5-7744-9BD4-CC6E08499DF3}"/>
              </a:ext>
            </a:extLst>
          </p:cNvPr>
          <p:cNvSpPr/>
          <p:nvPr/>
        </p:nvSpPr>
        <p:spPr>
          <a:xfrm>
            <a:off x="5573097" y="1752925"/>
            <a:ext cx="919162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chemeClr val="accent1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#1</a:t>
            </a:r>
            <a:endParaRPr lang="en-US" sz="1050" i="1" dirty="0">
              <a:ln w="0"/>
              <a:solidFill>
                <a:schemeClr val="accent1">
                  <a:lumMod val="75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72" name="Rectangle 3271">
            <a:extLst>
              <a:ext uri="{FF2B5EF4-FFF2-40B4-BE49-F238E27FC236}">
                <a16:creationId xmlns:a16="http://schemas.microsoft.com/office/drawing/2014/main" id="{33AA0306-D744-9643-AE18-D373CCC264D0}"/>
              </a:ext>
            </a:extLst>
          </p:cNvPr>
          <p:cNvSpPr/>
          <p:nvPr/>
        </p:nvSpPr>
        <p:spPr>
          <a:xfrm>
            <a:off x="7178810" y="3337983"/>
            <a:ext cx="919162" cy="230832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chemeClr val="accent2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#2</a:t>
            </a:r>
            <a:endParaRPr lang="en-US" sz="1050" i="1" dirty="0">
              <a:ln w="0"/>
              <a:solidFill>
                <a:schemeClr val="accent2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63" name="Teardrop 3262">
            <a:extLst>
              <a:ext uri="{FF2B5EF4-FFF2-40B4-BE49-F238E27FC236}">
                <a16:creationId xmlns:a16="http://schemas.microsoft.com/office/drawing/2014/main" id="{0B3C9783-9876-B74F-9B71-CEFB1CAA7961}"/>
              </a:ext>
            </a:extLst>
          </p:cNvPr>
          <p:cNvSpPr/>
          <p:nvPr/>
        </p:nvSpPr>
        <p:spPr>
          <a:xfrm rot="9461993">
            <a:off x="5315429" y="3087111"/>
            <a:ext cx="1678081" cy="1645050"/>
          </a:xfrm>
          <a:prstGeom prst="teardrop">
            <a:avLst>
              <a:gd name="adj" fmla="val 101756"/>
            </a:avLst>
          </a:prstGeom>
          <a:noFill/>
          <a:ln w="22225"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43600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VLBI with SKA1-MID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26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EA6D454-500E-A445-88C3-69F36BA395E3}"/>
              </a:ext>
            </a:extLst>
          </p:cNvPr>
          <p:cNvGrpSpPr>
            <a:grpSpLocks noChangeAspect="1"/>
          </p:cNvGrpSpPr>
          <p:nvPr/>
        </p:nvGrpSpPr>
        <p:grpSpPr>
          <a:xfrm>
            <a:off x="2288663" y="1244758"/>
            <a:ext cx="6855338" cy="2138565"/>
            <a:chOff x="524223" y="1445072"/>
            <a:chExt cx="4094869" cy="127742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989E1F9C-2CDF-A544-BC11-E3FE560BBD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4223" y="1445072"/>
              <a:ext cx="2538403" cy="1277420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7BA3203-860C-CF42-ADDE-D5843511B988}"/>
                </a:ext>
              </a:extLst>
            </p:cNvPr>
            <p:cNvSpPr txBox="1"/>
            <p:nvPr/>
          </p:nvSpPr>
          <p:spPr>
            <a:xfrm>
              <a:off x="1839409" y="1445072"/>
              <a:ext cx="704922" cy="1838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0070C0"/>
                  </a:solidFill>
                </a:rPr>
                <a:t>200 MHz FS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E0F1BAB-794D-4545-A3CA-26E8BB343A38}"/>
                </a:ext>
              </a:extLst>
            </p:cNvPr>
            <p:cNvSpPr txBox="1"/>
            <p:nvPr/>
          </p:nvSpPr>
          <p:spPr>
            <a:xfrm>
              <a:off x="3122712" y="1671239"/>
              <a:ext cx="1186043" cy="312533"/>
            </a:xfrm>
            <a:prstGeom prst="rect">
              <a:avLst/>
            </a:prstGeom>
            <a:solidFill>
              <a:srgbClr val="F1F1F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b="1" dirty="0">
                  <a:solidFill>
                    <a:srgbClr val="0070C0"/>
                  </a:solidFill>
                </a:rPr>
                <a:t>I/O + channelization: </a:t>
              </a:r>
              <a:r>
                <a:rPr lang="en-US" sz="1400" dirty="0">
                  <a:solidFill>
                    <a:srgbClr val="0070C0"/>
                  </a:solidFill>
                </a:rPr>
                <a:t>197+3 VCCs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962C244-3FEB-1044-AEC6-85D867E80EE1}"/>
                </a:ext>
              </a:extLst>
            </p:cNvPr>
            <p:cNvSpPr txBox="1"/>
            <p:nvPr/>
          </p:nvSpPr>
          <p:spPr>
            <a:xfrm>
              <a:off x="3042023" y="2209125"/>
              <a:ext cx="1577069" cy="441223"/>
            </a:xfrm>
            <a:prstGeom prst="rect">
              <a:avLst/>
            </a:prstGeom>
            <a:solidFill>
              <a:srgbClr val="F1F1F1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b="1" dirty="0">
                  <a:solidFill>
                    <a:srgbClr val="0070C0"/>
                  </a:solidFill>
                </a:rPr>
                <a:t>Processing: </a:t>
              </a:r>
              <a:r>
                <a:rPr lang="en-US" sz="1400" dirty="0">
                  <a:solidFill>
                    <a:srgbClr val="0070C0"/>
                  </a:solidFill>
                </a:rPr>
                <a:t>26+1 FSPs</a:t>
              </a:r>
            </a:p>
            <a:p>
              <a:r>
                <a:rPr lang="en-US" sz="1400" dirty="0">
                  <a:solidFill>
                    <a:srgbClr val="0070C0"/>
                  </a:solidFill>
                </a:rPr>
                <a:t>(Frequency Slice Processors)</a:t>
              </a:r>
            </a:p>
            <a:p>
              <a:r>
                <a:rPr lang="en-US" sz="1400" dirty="0">
                  <a:solidFill>
                    <a:srgbClr val="0070C0"/>
                  </a:solidFill>
                </a:rPr>
                <a:t>Imaging/Non-Imaging modes</a:t>
              </a: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085FA57F-BA93-FB42-BEB2-4B79C7FEDCB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24EB4641-2754-E746-9A60-76F00EE98384}"/>
              </a:ext>
            </a:extLst>
          </p:cNvPr>
          <p:cNvSpPr/>
          <p:nvPr/>
        </p:nvSpPr>
        <p:spPr>
          <a:xfrm>
            <a:off x="116615" y="1417233"/>
            <a:ext cx="2028120" cy="12464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Correlator-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Beamformer</a:t>
            </a:r>
          </a:p>
          <a:p>
            <a:pPr algn="ctr"/>
            <a:r>
              <a:rPr lang="en-US" sz="1875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Frequency Slice</a:t>
            </a:r>
          </a:p>
          <a:p>
            <a:pPr algn="ctr"/>
            <a:r>
              <a:rPr lang="en-US" sz="1875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Architecture</a:t>
            </a:r>
          </a:p>
        </p:txBody>
      </p:sp>
    </p:spTree>
    <p:extLst>
      <p:ext uri="{BB962C8B-B14F-4D97-AF65-F5344CB8AC3E}">
        <p14:creationId xmlns:p14="http://schemas.microsoft.com/office/powerpoint/2010/main" val="13615530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VLBI with SKA1-MID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27</a:t>
            </a:fld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210134" y="3160909"/>
            <a:ext cx="8798784" cy="27699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  <a:p>
            <a:r>
              <a:rPr lang="en-US" b="1" dirty="0"/>
              <a:t>FSP in VLBI mode: </a:t>
            </a:r>
            <a:r>
              <a:rPr lang="en-US" dirty="0"/>
              <a:t>VLBI beamforming + coarse CORR </a:t>
            </a:r>
          </a:p>
          <a:p>
            <a:pPr marL="285750" indent="-285750">
              <a:buFont typeface="Arial" charset="0"/>
              <a:buChar char="•"/>
            </a:pPr>
            <a:endParaRPr lang="en-US" sz="1200" b="1" dirty="0"/>
          </a:p>
          <a:p>
            <a:pPr marL="285750" indent="-285750">
              <a:buFont typeface="Arial" charset="0"/>
              <a:buChar char="•"/>
            </a:pPr>
            <a:r>
              <a:rPr lang="en-US" b="1" dirty="0"/>
              <a:t>Each FSP: </a:t>
            </a:r>
            <a:r>
              <a:rPr lang="en-US" b="1" dirty="0">
                <a:solidFill>
                  <a:srgbClr val="0070C0"/>
                </a:solidFill>
              </a:rPr>
              <a:t>2 beams+6b correlation </a:t>
            </a:r>
            <a:r>
              <a:rPr lang="en-US" dirty="0"/>
              <a:t>(~1k visibility channels, ~220 KHz/channel) per sub-array, for up to 16 subarrays. </a:t>
            </a:r>
            <a:r>
              <a:rPr lang="en-US" b="1" dirty="0">
                <a:solidFill>
                  <a:srgbClr val="0070C0"/>
                </a:solidFill>
              </a:rPr>
              <a:t>A TOTAL of 520 VLBI beams with 200MHz b/w, per pol (832Gbps!!), </a:t>
            </a:r>
            <a:r>
              <a:rPr lang="en-US" b="1" dirty="0">
                <a:solidFill>
                  <a:srgbClr val="FF0000"/>
                </a:solidFill>
              </a:rPr>
              <a:t>with a maximum of 52 beams per sub-array.</a:t>
            </a:r>
          </a:p>
          <a:p>
            <a:pPr marL="285750" indent="-285750">
              <a:buFont typeface="Arial" charset="0"/>
              <a:buChar char="•"/>
            </a:pPr>
            <a:r>
              <a:rPr lang="en-US" b="1" dirty="0"/>
              <a:t>Each VLBI beam: </a:t>
            </a:r>
            <a:r>
              <a:rPr lang="en-US" dirty="0"/>
              <a:t>4 tunable </a:t>
            </a:r>
            <a:r>
              <a:rPr lang="en-US" b="1" dirty="0"/>
              <a:t>beam channels </a:t>
            </a:r>
            <a:r>
              <a:rPr lang="en-US" dirty="0"/>
              <a:t>with 1, 2, </a:t>
            </a:r>
            <a:r>
              <a:rPr lang="mr-IN" dirty="0"/>
              <a:t>…</a:t>
            </a:r>
            <a:r>
              <a:rPr lang="en-GB" dirty="0"/>
              <a:t>, 128, 200 MHz b/w; </a:t>
            </a:r>
            <a:r>
              <a:rPr lang="en-US" dirty="0"/>
              <a:t>2, 4,..,16 bits; tunable within the 200 MHz FS with 0.01MHz resolution, overlap between channels, real channels, single or dual pol.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Polarization correction and RFI excision for each VLBI beam.</a:t>
            </a:r>
            <a:r>
              <a:rPr lang="en-US" b="1" dirty="0">
                <a:solidFill>
                  <a:srgbClr val="FF0000"/>
                </a:solidFill>
              </a:rPr>
              <a:t> 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EA6D454-500E-A445-88C3-69F36BA395E3}"/>
              </a:ext>
            </a:extLst>
          </p:cNvPr>
          <p:cNvGrpSpPr>
            <a:grpSpLocks noChangeAspect="1"/>
          </p:cNvGrpSpPr>
          <p:nvPr/>
        </p:nvGrpSpPr>
        <p:grpSpPr>
          <a:xfrm>
            <a:off x="2288663" y="1244758"/>
            <a:ext cx="4249613" cy="2138565"/>
            <a:chOff x="524223" y="1445072"/>
            <a:chExt cx="2538403" cy="127742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989E1F9C-2CDF-A544-BC11-E3FE560BBD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4223" y="1445072"/>
              <a:ext cx="2538403" cy="1277420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7BA3203-860C-CF42-ADDE-D5843511B988}"/>
                </a:ext>
              </a:extLst>
            </p:cNvPr>
            <p:cNvSpPr txBox="1"/>
            <p:nvPr/>
          </p:nvSpPr>
          <p:spPr>
            <a:xfrm>
              <a:off x="1839409" y="1445072"/>
              <a:ext cx="704922" cy="1838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0070C0"/>
                  </a:solidFill>
                </a:rPr>
                <a:t>200 MHz FS</a:t>
              </a: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085FA57F-BA93-FB42-BEB2-4B79C7FEDCB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24EB4641-2754-E746-9A60-76F00EE98384}"/>
              </a:ext>
            </a:extLst>
          </p:cNvPr>
          <p:cNvSpPr/>
          <p:nvPr/>
        </p:nvSpPr>
        <p:spPr>
          <a:xfrm>
            <a:off x="116615" y="1417233"/>
            <a:ext cx="2028120" cy="12464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Correlator-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Beamformer</a:t>
            </a:r>
          </a:p>
          <a:p>
            <a:pPr algn="ctr"/>
            <a:r>
              <a:rPr lang="en-US" sz="1875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Frequency Slice</a:t>
            </a:r>
          </a:p>
          <a:p>
            <a:pPr algn="ctr"/>
            <a:r>
              <a:rPr lang="en-US" sz="1875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Architecture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92FF32F-9C20-8D4D-8D4C-0D5037AA29B1}"/>
              </a:ext>
            </a:extLst>
          </p:cNvPr>
          <p:cNvSpPr txBox="1"/>
          <p:nvPr/>
        </p:nvSpPr>
        <p:spPr>
          <a:xfrm>
            <a:off x="6638868" y="1623391"/>
            <a:ext cx="1985589" cy="523220"/>
          </a:xfrm>
          <a:prstGeom prst="rect">
            <a:avLst/>
          </a:prstGeom>
          <a:solidFill>
            <a:srgbClr val="F1F1F1"/>
          </a:solidFill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70C0"/>
                </a:solidFill>
              </a:rPr>
              <a:t>I/O + channelization: </a:t>
            </a:r>
            <a:r>
              <a:rPr lang="en-US" sz="1400" dirty="0">
                <a:solidFill>
                  <a:srgbClr val="0070C0"/>
                </a:solidFill>
              </a:rPr>
              <a:t>197+3 VCCs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B4E9E93-8E3A-A841-9460-558AA3F6088E}"/>
              </a:ext>
            </a:extLst>
          </p:cNvPr>
          <p:cNvSpPr txBox="1"/>
          <p:nvPr/>
        </p:nvSpPr>
        <p:spPr>
          <a:xfrm>
            <a:off x="6503784" y="2523881"/>
            <a:ext cx="2640217" cy="738664"/>
          </a:xfrm>
          <a:prstGeom prst="rect">
            <a:avLst/>
          </a:prstGeom>
          <a:solidFill>
            <a:srgbClr val="F1F1F1"/>
          </a:solidFill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70C0"/>
                </a:solidFill>
              </a:rPr>
              <a:t>Processing: </a:t>
            </a:r>
            <a:r>
              <a:rPr lang="en-US" sz="1400" dirty="0">
                <a:solidFill>
                  <a:srgbClr val="0070C0"/>
                </a:solidFill>
              </a:rPr>
              <a:t>26+1 FSPs</a:t>
            </a:r>
          </a:p>
          <a:p>
            <a:r>
              <a:rPr lang="en-US" sz="1400" dirty="0">
                <a:solidFill>
                  <a:srgbClr val="0070C0"/>
                </a:solidFill>
              </a:rPr>
              <a:t>(Frequency Slice Processors)</a:t>
            </a:r>
          </a:p>
          <a:p>
            <a:r>
              <a:rPr lang="en-US" sz="1400" dirty="0">
                <a:solidFill>
                  <a:srgbClr val="0070C0"/>
                </a:solidFill>
              </a:rPr>
              <a:t>Imaging/Non-Imaging modes</a:t>
            </a:r>
          </a:p>
        </p:txBody>
      </p:sp>
    </p:spTree>
    <p:extLst>
      <p:ext uri="{BB962C8B-B14F-4D97-AF65-F5344CB8AC3E}">
        <p14:creationId xmlns:p14="http://schemas.microsoft.com/office/powerpoint/2010/main" val="376358880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VLBI with SKA1-MID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210134" y="3160909"/>
            <a:ext cx="8798784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  <a:p>
            <a:r>
              <a:rPr lang="en-US" b="1" dirty="0"/>
              <a:t>FSP in VLBI mode: </a:t>
            </a:r>
            <a:r>
              <a:rPr lang="en-US" dirty="0"/>
              <a:t>VLBI beamforming + coarse CORR </a:t>
            </a:r>
          </a:p>
          <a:p>
            <a:pPr marL="285750" indent="-285750">
              <a:buFont typeface="Arial" charset="0"/>
              <a:buChar char="•"/>
            </a:pPr>
            <a:endParaRPr lang="en-US" sz="1200" b="1" dirty="0"/>
          </a:p>
          <a:p>
            <a:pPr marL="285750" indent="-285750">
              <a:buFont typeface="Arial" charset="0"/>
              <a:buChar char="•"/>
            </a:pPr>
            <a:r>
              <a:rPr lang="en-US" b="1" dirty="0"/>
              <a:t>Each FSP: </a:t>
            </a:r>
            <a:r>
              <a:rPr lang="en-US" b="1" dirty="0">
                <a:solidFill>
                  <a:srgbClr val="0070C0"/>
                </a:solidFill>
              </a:rPr>
              <a:t>2 beams+6b correlation </a:t>
            </a:r>
            <a:r>
              <a:rPr lang="en-US" dirty="0"/>
              <a:t>(~1k visibility channels, ~220 KHz/channel) per sub-array, for up to 16 subarrays. </a:t>
            </a:r>
            <a:r>
              <a:rPr lang="en-US" b="1" dirty="0">
                <a:solidFill>
                  <a:srgbClr val="0070C0"/>
                </a:solidFill>
              </a:rPr>
              <a:t>A TOTAL of 520 VLBI beams with 200MHz b/w, per pol (832Gbps!!), </a:t>
            </a:r>
            <a:r>
              <a:rPr lang="en-US" b="1" dirty="0">
                <a:solidFill>
                  <a:srgbClr val="FF0000"/>
                </a:solidFill>
              </a:rPr>
              <a:t>with a maximum of 52 beams per sub-array.</a:t>
            </a:r>
          </a:p>
          <a:p>
            <a:pPr marL="285750" indent="-285750">
              <a:buFont typeface="Arial" charset="0"/>
              <a:buChar char="•"/>
            </a:pPr>
            <a:r>
              <a:rPr lang="en-US" b="1" dirty="0"/>
              <a:t>Each VLBI beam: </a:t>
            </a:r>
            <a:r>
              <a:rPr lang="en-US" dirty="0"/>
              <a:t>4 tunable </a:t>
            </a:r>
            <a:r>
              <a:rPr lang="en-US" b="1" dirty="0"/>
              <a:t>beam channels </a:t>
            </a:r>
            <a:r>
              <a:rPr lang="en-US" dirty="0"/>
              <a:t>with 1, 2, </a:t>
            </a:r>
            <a:r>
              <a:rPr lang="mr-IN" dirty="0"/>
              <a:t>…</a:t>
            </a:r>
            <a:r>
              <a:rPr lang="en-GB" dirty="0"/>
              <a:t>, 128, 200 MHz b/w; </a:t>
            </a:r>
            <a:r>
              <a:rPr lang="en-US" dirty="0"/>
              <a:t>2, 4,..,16 bits; tunable within the 200 MHz FS with 0.01MHz resolution, overlap between channels, real channels, single or dual pol.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Polarization correction and RFI excision for each VLBI beam.</a:t>
            </a:r>
            <a:endParaRPr lang="en-US" b="1" dirty="0">
              <a:solidFill>
                <a:srgbClr val="FF0000"/>
              </a:solidFill>
            </a:endParaRPr>
          </a:p>
          <a:p>
            <a:pPr algn="ctr"/>
            <a:r>
              <a:rPr lang="en-US" b="1" dirty="0">
                <a:solidFill>
                  <a:srgbClr val="FF0000"/>
                </a:solidFill>
              </a:rPr>
              <a:t>Same FSPs in VLBI mode process up to </a:t>
            </a:r>
          </a:p>
          <a:p>
            <a:pPr algn="ctr"/>
            <a:r>
              <a:rPr lang="en-US" b="1" dirty="0">
                <a:solidFill>
                  <a:srgbClr val="FF0000"/>
                </a:solidFill>
              </a:rPr>
              <a:t>16 independent sub-arrays simultaneously.</a:t>
            </a:r>
          </a:p>
          <a:p>
            <a:r>
              <a:rPr lang="en-US" b="1" dirty="0">
                <a:solidFill>
                  <a:srgbClr val="FF0000"/>
                </a:solidFill>
              </a:rPr>
              <a:t> 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EA6D454-500E-A445-88C3-69F36BA395E3}"/>
              </a:ext>
            </a:extLst>
          </p:cNvPr>
          <p:cNvGrpSpPr>
            <a:grpSpLocks noChangeAspect="1"/>
          </p:cNvGrpSpPr>
          <p:nvPr/>
        </p:nvGrpSpPr>
        <p:grpSpPr>
          <a:xfrm>
            <a:off x="2288663" y="1244758"/>
            <a:ext cx="4249613" cy="2138565"/>
            <a:chOff x="524223" y="1445072"/>
            <a:chExt cx="2538403" cy="1277420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989E1F9C-2CDF-A544-BC11-E3FE560BBD9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4223" y="1445072"/>
              <a:ext cx="2538403" cy="1277420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7BA3203-860C-CF42-ADDE-D5843511B988}"/>
                </a:ext>
              </a:extLst>
            </p:cNvPr>
            <p:cNvSpPr txBox="1"/>
            <p:nvPr/>
          </p:nvSpPr>
          <p:spPr>
            <a:xfrm>
              <a:off x="1839409" y="1445072"/>
              <a:ext cx="704922" cy="1838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0070C0"/>
                  </a:solidFill>
                </a:rPr>
                <a:t>200 MHz FS</a:t>
              </a: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085FA57F-BA93-FB42-BEB2-4B79C7FEDCB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24EB4641-2754-E746-9A60-76F00EE98384}"/>
              </a:ext>
            </a:extLst>
          </p:cNvPr>
          <p:cNvSpPr/>
          <p:nvPr/>
        </p:nvSpPr>
        <p:spPr>
          <a:xfrm>
            <a:off x="116615" y="1417233"/>
            <a:ext cx="2028120" cy="12464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Correlator-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Beamformer</a:t>
            </a:r>
          </a:p>
          <a:p>
            <a:pPr algn="ctr"/>
            <a:r>
              <a:rPr lang="en-US" sz="1875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Frequency Slice</a:t>
            </a:r>
          </a:p>
          <a:p>
            <a:pPr algn="ctr"/>
            <a:r>
              <a:rPr lang="en-US" sz="1875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Architecture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26D6665-AE8C-6141-98F9-46EA4F993A67}"/>
              </a:ext>
            </a:extLst>
          </p:cNvPr>
          <p:cNvSpPr txBox="1"/>
          <p:nvPr/>
        </p:nvSpPr>
        <p:spPr>
          <a:xfrm>
            <a:off x="6638868" y="1623391"/>
            <a:ext cx="1985589" cy="523220"/>
          </a:xfrm>
          <a:prstGeom prst="rect">
            <a:avLst/>
          </a:prstGeom>
          <a:solidFill>
            <a:srgbClr val="F1F1F1"/>
          </a:solidFill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70C0"/>
                </a:solidFill>
              </a:rPr>
              <a:t>I/O + channelization: </a:t>
            </a:r>
            <a:r>
              <a:rPr lang="en-US" sz="1400" dirty="0">
                <a:solidFill>
                  <a:srgbClr val="0070C0"/>
                </a:solidFill>
              </a:rPr>
              <a:t>197+3 VCCs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0242CE1-8F82-E946-87BA-567F04119868}"/>
              </a:ext>
            </a:extLst>
          </p:cNvPr>
          <p:cNvSpPr txBox="1"/>
          <p:nvPr/>
        </p:nvSpPr>
        <p:spPr>
          <a:xfrm>
            <a:off x="6503784" y="2523881"/>
            <a:ext cx="2640217" cy="738664"/>
          </a:xfrm>
          <a:prstGeom prst="rect">
            <a:avLst/>
          </a:prstGeom>
          <a:solidFill>
            <a:srgbClr val="F1F1F1"/>
          </a:solidFill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70C0"/>
                </a:solidFill>
              </a:rPr>
              <a:t>Processing: </a:t>
            </a:r>
            <a:r>
              <a:rPr lang="en-US" sz="1400" dirty="0">
                <a:solidFill>
                  <a:srgbClr val="0070C0"/>
                </a:solidFill>
              </a:rPr>
              <a:t>26+1 FSPs</a:t>
            </a:r>
          </a:p>
          <a:p>
            <a:r>
              <a:rPr lang="en-US" sz="1400" dirty="0">
                <a:solidFill>
                  <a:srgbClr val="0070C0"/>
                </a:solidFill>
              </a:rPr>
              <a:t>(Frequency Slice Processors)</a:t>
            </a:r>
          </a:p>
          <a:p>
            <a:r>
              <a:rPr lang="en-US" sz="1400" dirty="0">
                <a:solidFill>
                  <a:srgbClr val="0070C0"/>
                </a:solidFill>
              </a:rPr>
              <a:t>Imaging/Non-Imaging modes</a:t>
            </a:r>
          </a:p>
        </p:txBody>
      </p:sp>
    </p:spTree>
    <p:extLst>
      <p:ext uri="{BB962C8B-B14F-4D97-AF65-F5344CB8AC3E}">
        <p14:creationId xmlns:p14="http://schemas.microsoft.com/office/powerpoint/2010/main" val="202096069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Commensal Observing  with </a:t>
            </a:r>
          </a:p>
          <a:p>
            <a:r>
              <a:rPr lang="en-US" dirty="0"/>
              <a:t>SKA1-MID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29</a:t>
            </a:fld>
            <a:endParaRPr lang="en-US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85FA57F-BA93-FB42-BEB2-4B79C7FEDC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pic>
        <p:nvPicPr>
          <p:cNvPr id="1025" name="Picture 1" descr="page24image1912">
            <a:extLst>
              <a:ext uri="{FF2B5EF4-FFF2-40B4-BE49-F238E27FC236}">
                <a16:creationId xmlns:a16="http://schemas.microsoft.com/office/drawing/2014/main" id="{C8A84910-5700-354A-9779-E20AF26154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" y="1626872"/>
            <a:ext cx="8255000" cy="5092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33084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1816406" y="2706733"/>
            <a:ext cx="5546921" cy="619941"/>
          </a:xfrm>
        </p:spPr>
        <p:txBody>
          <a:bodyPr/>
          <a:lstStyle/>
          <a:p>
            <a:r>
              <a:rPr lang="en-US" dirty="0"/>
              <a:t>SKA Project Update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481808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3" y="521799"/>
            <a:ext cx="7655985" cy="619941"/>
          </a:xfrm>
        </p:spPr>
        <p:txBody>
          <a:bodyPr/>
          <a:lstStyle/>
          <a:p>
            <a:r>
              <a:rPr lang="en-US" dirty="0"/>
              <a:t>Commensal Observing with </a:t>
            </a:r>
          </a:p>
          <a:p>
            <a:r>
              <a:rPr lang="en-US" dirty="0"/>
              <a:t>SKA1-MID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30</a:t>
            </a:fld>
            <a:endParaRPr lang="en-US" dirty="0"/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2230006"/>
              </p:ext>
            </p:extLst>
          </p:nvPr>
        </p:nvGraphicFramePr>
        <p:xfrm>
          <a:off x="148975" y="1703292"/>
          <a:ext cx="8779125" cy="424688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0083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931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38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70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298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2368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9449">
                <a:tc>
                  <a:txBody>
                    <a:bodyPr/>
                    <a:lstStyle/>
                    <a:p>
                      <a:r>
                        <a:rPr lang="en-US" dirty="0"/>
                        <a:t>Band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VLBI + coarse Vis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Imaging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PSS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PST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Zoom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 rowSpan="2">
                  <a:txBody>
                    <a:bodyPr/>
                    <a:lstStyle/>
                    <a:p>
                      <a:r>
                        <a:rPr lang="en-US" b="1" dirty="0"/>
                        <a:t>Band 1</a:t>
                      </a:r>
                    </a:p>
                    <a:p>
                      <a:r>
                        <a:rPr lang="en-US" sz="1400" b="1" dirty="0"/>
                        <a:t>(0.35-1.05GHz)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</a:t>
                      </a:r>
                      <a:r>
                        <a:rPr lang="en-US" sz="1400" b="1" baseline="0" dirty="0">
                          <a:solidFill>
                            <a:srgbClr val="00B050"/>
                          </a:solidFill>
                        </a:rPr>
                        <a:t>beams</a:t>
                      </a:r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 full (700MHz)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Full </a:t>
                      </a:r>
                    </a:p>
                    <a:p>
                      <a:r>
                        <a:rPr lang="en-US" sz="1400" dirty="0"/>
                        <a:t>(4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full</a:t>
                      </a:r>
                    </a:p>
                    <a:p>
                      <a:r>
                        <a:rPr lang="en-US" sz="1400" baseline="0" dirty="0"/>
                        <a:t>(4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2 (2 FSP)</a:t>
                      </a:r>
                    </a:p>
                    <a:p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4b 600MHz </a:t>
                      </a:r>
                    </a:p>
                    <a:p>
                      <a:r>
                        <a:rPr lang="en-US" sz="1400" dirty="0"/>
                        <a:t>(6 FSP)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Full 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(4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full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/>
                        <a:t>(4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4 (4 FSP)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 rowSpan="2">
                  <a:txBody>
                    <a:bodyPr/>
                    <a:lstStyle/>
                    <a:p>
                      <a:r>
                        <a:rPr lang="en-US" b="1" dirty="0"/>
                        <a:t>Band 2</a:t>
                      </a:r>
                    </a:p>
                    <a:p>
                      <a:r>
                        <a:rPr lang="en-US" sz="1400" b="1" dirty="0"/>
                        <a:t>(0.95-1.76GHz)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4beams full (810MHz)</a:t>
                      </a:r>
                    </a:p>
                    <a:p>
                      <a:r>
                        <a:rPr lang="en-US" sz="1400" dirty="0"/>
                        <a:t>(10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Full </a:t>
                      </a:r>
                    </a:p>
                    <a:p>
                      <a:r>
                        <a:rPr lang="en-US" sz="1400" dirty="0"/>
                        <a:t>(5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baseline="0" dirty="0"/>
                        <a:t>(8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16b</a:t>
                      </a:r>
                      <a:r>
                        <a:rPr lang="en-US" sz="1400" dirty="0"/>
                        <a:t> 600 MHz</a:t>
                      </a:r>
                    </a:p>
                    <a:p>
                      <a:r>
                        <a:rPr lang="en-US" sz="1400" dirty="0"/>
                        <a:t>(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3 </a:t>
                      </a:r>
                      <a:r>
                        <a:rPr lang="en-US" sz="1400" dirty="0"/>
                        <a:t>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4b 600MHz </a:t>
                      </a:r>
                    </a:p>
                    <a:p>
                      <a:r>
                        <a:rPr lang="en-US" sz="1400" dirty="0"/>
                        <a:t>(6 FSP)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Full 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(5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full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/>
                        <a:t>(5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 (2 FSP)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5600">
                <a:tc rowSpan="4">
                  <a:txBody>
                    <a:bodyPr/>
                    <a:lstStyle/>
                    <a:p>
                      <a:endParaRPr lang="en-US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11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5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5600">
                <a:tc vMerge="1">
                  <a:txBody>
                    <a:bodyPr/>
                    <a:lstStyle/>
                    <a:p>
                      <a:endParaRPr lang="en-US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17897358"/>
                  </a:ext>
                </a:extLst>
              </a:tr>
            </a:tbl>
          </a:graphicData>
        </a:graphic>
      </p:graphicFrame>
      <p:sp>
        <p:nvSpPr>
          <p:cNvPr id="15" name="&quot;No&quot; Symbol 14"/>
          <p:cNvSpPr/>
          <p:nvPr/>
        </p:nvSpPr>
        <p:spPr>
          <a:xfrm>
            <a:off x="8226351" y="3257081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2083E4AE-30DA-984E-ADFB-1E48A91525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347980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3" y="521799"/>
            <a:ext cx="7655985" cy="619941"/>
          </a:xfrm>
        </p:spPr>
        <p:txBody>
          <a:bodyPr/>
          <a:lstStyle/>
          <a:p>
            <a:r>
              <a:rPr lang="en-US" dirty="0"/>
              <a:t>Commensal Observing with </a:t>
            </a:r>
          </a:p>
          <a:p>
            <a:r>
              <a:rPr lang="en-US" dirty="0"/>
              <a:t>SKA1-MID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31</a:t>
            </a:fld>
            <a:endParaRPr lang="en-US" dirty="0"/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3668317"/>
              </p:ext>
            </p:extLst>
          </p:nvPr>
        </p:nvGraphicFramePr>
        <p:xfrm>
          <a:off x="148975" y="1703292"/>
          <a:ext cx="8779125" cy="461264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0083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931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38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70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298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2368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9449">
                <a:tc>
                  <a:txBody>
                    <a:bodyPr/>
                    <a:lstStyle/>
                    <a:p>
                      <a:r>
                        <a:rPr lang="en-US" dirty="0"/>
                        <a:t>Band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VLBI + coarse Vis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Imaging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PSS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PST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Zoom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 rowSpan="2">
                  <a:txBody>
                    <a:bodyPr/>
                    <a:lstStyle/>
                    <a:p>
                      <a:r>
                        <a:rPr lang="en-US" b="1" dirty="0"/>
                        <a:t>Band 1</a:t>
                      </a:r>
                    </a:p>
                    <a:p>
                      <a:r>
                        <a:rPr lang="en-US" sz="1400" b="1" dirty="0"/>
                        <a:t>(0.35-1.05GHz)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</a:t>
                      </a:r>
                      <a:r>
                        <a:rPr lang="en-US" sz="1400" b="1" baseline="0" dirty="0">
                          <a:solidFill>
                            <a:srgbClr val="00B050"/>
                          </a:solidFill>
                        </a:rPr>
                        <a:t>beams</a:t>
                      </a:r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 full (700MHz)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Full </a:t>
                      </a:r>
                    </a:p>
                    <a:p>
                      <a:r>
                        <a:rPr lang="en-US" sz="1400" dirty="0"/>
                        <a:t>(4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full</a:t>
                      </a:r>
                    </a:p>
                    <a:p>
                      <a:r>
                        <a:rPr lang="en-US" sz="1400" baseline="0" dirty="0"/>
                        <a:t>(4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2 (2 FSP)</a:t>
                      </a:r>
                    </a:p>
                    <a:p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4b 600MHz </a:t>
                      </a:r>
                    </a:p>
                    <a:p>
                      <a:r>
                        <a:rPr lang="en-US" sz="1400" dirty="0"/>
                        <a:t>(6 FSP)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Full 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(4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full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/>
                        <a:t>(4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4 (4 FSP)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 rowSpan="2">
                  <a:txBody>
                    <a:bodyPr/>
                    <a:lstStyle/>
                    <a:p>
                      <a:r>
                        <a:rPr lang="en-US" b="1" dirty="0"/>
                        <a:t>Band 2</a:t>
                      </a:r>
                    </a:p>
                    <a:p>
                      <a:r>
                        <a:rPr lang="en-US" sz="1400" b="1" dirty="0"/>
                        <a:t>(0.95-1.76GHz)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4beams full (810MHz)</a:t>
                      </a:r>
                    </a:p>
                    <a:p>
                      <a:r>
                        <a:rPr lang="en-US" sz="1400" dirty="0"/>
                        <a:t>(10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Full </a:t>
                      </a:r>
                    </a:p>
                    <a:p>
                      <a:r>
                        <a:rPr lang="en-US" sz="1400" dirty="0"/>
                        <a:t>(5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baseline="0" dirty="0"/>
                        <a:t>(8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16b</a:t>
                      </a:r>
                      <a:r>
                        <a:rPr lang="en-US" sz="1400" dirty="0"/>
                        <a:t> 600 MHz</a:t>
                      </a:r>
                    </a:p>
                    <a:p>
                      <a:r>
                        <a:rPr lang="en-US" sz="1400" dirty="0"/>
                        <a:t>(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3 </a:t>
                      </a:r>
                      <a:r>
                        <a:rPr lang="en-US" sz="1400" dirty="0"/>
                        <a:t>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4b 600MHz </a:t>
                      </a:r>
                    </a:p>
                    <a:p>
                      <a:r>
                        <a:rPr lang="en-US" sz="1400" dirty="0"/>
                        <a:t>(6 FSP)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Full 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(5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full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/>
                        <a:t>(5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 (2 FSP)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5600">
                <a:tc rowSpan="4">
                  <a:txBody>
                    <a:bodyPr/>
                    <a:lstStyle/>
                    <a:p>
                      <a:r>
                        <a:rPr lang="en-US" sz="1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Band 5a/b</a:t>
                      </a:r>
                    </a:p>
                    <a:p>
                      <a:r>
                        <a:rPr lang="en-US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(4.6-8.5GHz &amp; 8.3-15.3GHz)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2beams 5GHz</a:t>
                      </a:r>
                    </a:p>
                    <a:p>
                      <a:r>
                        <a:rPr lang="en-US" sz="1400" dirty="0"/>
                        <a:t>(26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11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4beams 2.5GHz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(26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5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4beams 600MHz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(6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512MHz </a:t>
                      </a:r>
                    </a:p>
                    <a:p>
                      <a:r>
                        <a:rPr lang="en-US" sz="1400" dirty="0"/>
                        <a:t>(3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512 MHz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/>
                        <a:t>(3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6 (6 FSP)</a:t>
                      </a:r>
                    </a:p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5600">
                <a:tc vMerge="1">
                  <a:txBody>
                    <a:bodyPr/>
                    <a:lstStyle/>
                    <a:p>
                      <a:endParaRPr lang="en-US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17897358"/>
                  </a:ext>
                </a:extLst>
              </a:tr>
            </a:tbl>
          </a:graphicData>
        </a:graphic>
      </p:graphicFrame>
      <p:sp>
        <p:nvSpPr>
          <p:cNvPr id="7" name="&quot;No&quot; Symbol 6"/>
          <p:cNvSpPr/>
          <p:nvPr/>
        </p:nvSpPr>
        <p:spPr>
          <a:xfrm>
            <a:off x="3922005" y="4941341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&quot;No&quot; Symbol 9"/>
          <p:cNvSpPr/>
          <p:nvPr/>
        </p:nvSpPr>
        <p:spPr>
          <a:xfrm>
            <a:off x="3922005" y="4304443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&quot;No&quot; Symbol 10"/>
          <p:cNvSpPr/>
          <p:nvPr/>
        </p:nvSpPr>
        <p:spPr>
          <a:xfrm>
            <a:off x="5326064" y="4936538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&quot;No&quot; Symbol 11"/>
          <p:cNvSpPr/>
          <p:nvPr/>
        </p:nvSpPr>
        <p:spPr>
          <a:xfrm>
            <a:off x="6873524" y="4936538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&quot;No&quot; Symbol 12"/>
          <p:cNvSpPr/>
          <p:nvPr/>
        </p:nvSpPr>
        <p:spPr>
          <a:xfrm>
            <a:off x="5326064" y="4304443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&quot;No&quot; Symbol 13"/>
          <p:cNvSpPr/>
          <p:nvPr/>
        </p:nvSpPr>
        <p:spPr>
          <a:xfrm>
            <a:off x="6873525" y="4304443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&quot;No&quot; Symbol 14"/>
          <p:cNvSpPr/>
          <p:nvPr/>
        </p:nvSpPr>
        <p:spPr>
          <a:xfrm>
            <a:off x="8226351" y="3257081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&quot;No&quot; Symbol 15"/>
          <p:cNvSpPr/>
          <p:nvPr/>
        </p:nvSpPr>
        <p:spPr>
          <a:xfrm>
            <a:off x="8215444" y="4304443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&quot;No&quot; Symbol 16"/>
          <p:cNvSpPr/>
          <p:nvPr/>
        </p:nvSpPr>
        <p:spPr>
          <a:xfrm>
            <a:off x="8226351" y="4936538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2083E4AE-30DA-984E-ADFB-1E48A91525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693626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3" y="521799"/>
            <a:ext cx="7655985" cy="619941"/>
          </a:xfrm>
        </p:spPr>
        <p:txBody>
          <a:bodyPr/>
          <a:lstStyle/>
          <a:p>
            <a:r>
              <a:rPr lang="en-US" dirty="0"/>
              <a:t>Commensal Observing with </a:t>
            </a:r>
          </a:p>
          <a:p>
            <a:r>
              <a:rPr lang="en-US" dirty="0"/>
              <a:t>SKA1-MID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32</a:t>
            </a:fld>
            <a:endParaRPr lang="en-US" dirty="0"/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9656460"/>
              </p:ext>
            </p:extLst>
          </p:nvPr>
        </p:nvGraphicFramePr>
        <p:xfrm>
          <a:off x="148975" y="1703292"/>
          <a:ext cx="8779125" cy="4612640"/>
        </p:xfrm>
        <a:graphic>
          <a:graphicData uri="http://schemas.openxmlformats.org/drawingml/2006/table">
            <a:tbl>
              <a:tblPr firstRow="1" bandRow="1">
                <a:tableStyleId>{616DA210-FB5B-4158-B5E0-FEB733F419BA}</a:tableStyleId>
              </a:tblPr>
              <a:tblGrid>
                <a:gridCol w="10083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9316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38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702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6298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2368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9449">
                <a:tc>
                  <a:txBody>
                    <a:bodyPr/>
                    <a:lstStyle/>
                    <a:p>
                      <a:r>
                        <a:rPr lang="en-US" dirty="0"/>
                        <a:t>Band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VLBI + coarse Vis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Imaging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PSS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PST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Zoom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 rowSpan="2">
                  <a:txBody>
                    <a:bodyPr/>
                    <a:lstStyle/>
                    <a:p>
                      <a:r>
                        <a:rPr lang="en-US" b="1" dirty="0"/>
                        <a:t>Band 1</a:t>
                      </a:r>
                    </a:p>
                    <a:p>
                      <a:r>
                        <a:rPr lang="en-US" sz="1400" b="1" dirty="0"/>
                        <a:t>(0.35-1.05GHz)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</a:t>
                      </a:r>
                      <a:r>
                        <a:rPr lang="en-US" sz="1400" b="1" baseline="0" dirty="0">
                          <a:solidFill>
                            <a:srgbClr val="00B050"/>
                          </a:solidFill>
                        </a:rPr>
                        <a:t>beams</a:t>
                      </a:r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 full (700MHz)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Full </a:t>
                      </a:r>
                    </a:p>
                    <a:p>
                      <a:r>
                        <a:rPr lang="en-US" sz="1400" dirty="0"/>
                        <a:t>(4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full</a:t>
                      </a:r>
                    </a:p>
                    <a:p>
                      <a:r>
                        <a:rPr lang="en-US" sz="1400" baseline="0" dirty="0"/>
                        <a:t>(4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2 (2 FSP)</a:t>
                      </a:r>
                    </a:p>
                    <a:p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4b 600MHz </a:t>
                      </a:r>
                    </a:p>
                    <a:p>
                      <a:r>
                        <a:rPr lang="en-US" sz="1400" dirty="0"/>
                        <a:t>(6 FSP)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Full 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(4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full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/>
                        <a:t>(4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4 (4 FSP)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 rowSpan="2">
                  <a:txBody>
                    <a:bodyPr/>
                    <a:lstStyle/>
                    <a:p>
                      <a:r>
                        <a:rPr lang="en-US" b="1" dirty="0"/>
                        <a:t>Band 2</a:t>
                      </a:r>
                    </a:p>
                    <a:p>
                      <a:r>
                        <a:rPr lang="en-US" sz="1400" b="1" dirty="0"/>
                        <a:t>(0.95-1.76GHz)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4beams full (810MHz)</a:t>
                      </a:r>
                    </a:p>
                    <a:p>
                      <a:r>
                        <a:rPr lang="en-US" sz="1400" dirty="0"/>
                        <a:t>(10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Full </a:t>
                      </a:r>
                    </a:p>
                    <a:p>
                      <a:r>
                        <a:rPr lang="en-US" sz="1400" dirty="0"/>
                        <a:t>(5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baseline="0" dirty="0"/>
                        <a:t>(8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16b</a:t>
                      </a:r>
                      <a:r>
                        <a:rPr lang="en-US" sz="1400" dirty="0"/>
                        <a:t> 600 MHz</a:t>
                      </a:r>
                    </a:p>
                    <a:p>
                      <a:r>
                        <a:rPr lang="en-US" sz="1400" dirty="0"/>
                        <a:t>(</a:t>
                      </a:r>
                      <a:r>
                        <a:rPr lang="en-US" sz="1400" dirty="0">
                          <a:solidFill>
                            <a:schemeClr val="tx1"/>
                          </a:solidFill>
                        </a:rPr>
                        <a:t>3 </a:t>
                      </a:r>
                      <a:r>
                        <a:rPr lang="en-US" sz="1400" dirty="0"/>
                        <a:t>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4b 600MHz </a:t>
                      </a:r>
                    </a:p>
                    <a:p>
                      <a:r>
                        <a:rPr lang="en-US" sz="1400" dirty="0"/>
                        <a:t>(6 FSP)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Full 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(5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full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/>
                        <a:t>(5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 (2 FSP)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5600">
                <a:tc rowSpan="4">
                  <a:txBody>
                    <a:bodyPr/>
                    <a:lstStyle/>
                    <a:p>
                      <a:r>
                        <a:rPr lang="en-US" sz="18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Band 5a/b</a:t>
                      </a:r>
                    </a:p>
                    <a:p>
                      <a:r>
                        <a:rPr lang="en-US" sz="1400" b="1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(4.6-8.5GHz &amp; 8.3-15.3GHz)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2beams 5GHz</a:t>
                      </a:r>
                    </a:p>
                    <a:p>
                      <a:r>
                        <a:rPr lang="en-US" sz="1400" dirty="0"/>
                        <a:t>(26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11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4beams 2.5GHz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(26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5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dirty="0">
                          <a:solidFill>
                            <a:srgbClr val="00B050"/>
                          </a:solidFill>
                        </a:rPr>
                        <a:t>4beams 600MHz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(6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512MHz </a:t>
                      </a:r>
                    </a:p>
                    <a:p>
                      <a:r>
                        <a:rPr lang="en-US" sz="1400" dirty="0"/>
                        <a:t>(3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1500b</a:t>
                      </a:r>
                      <a:r>
                        <a:rPr lang="en-US" sz="1400" baseline="0" dirty="0"/>
                        <a:t> 300MHz</a:t>
                      </a:r>
                    </a:p>
                    <a:p>
                      <a:r>
                        <a:rPr lang="en-US" sz="1400" dirty="0"/>
                        <a:t>(8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16</a:t>
                      </a:r>
                      <a:r>
                        <a:rPr lang="en-US" sz="1400" baseline="0" dirty="0"/>
                        <a:t>b 512 MHz</a:t>
                      </a:r>
                    </a:p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aseline="0" dirty="0"/>
                        <a:t>(3 FSP)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6 (6 FSP)</a:t>
                      </a:r>
                    </a:p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5600">
                <a:tc vMerge="1">
                  <a:txBody>
                    <a:bodyPr/>
                    <a:lstStyle/>
                    <a:p>
                      <a:endParaRPr lang="en-US" sz="14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>
                          <a:solidFill>
                            <a:srgbClr val="FF0000"/>
                          </a:solidFill>
                        </a:rPr>
                        <a:t>Full (26 FSP)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17897358"/>
                  </a:ext>
                </a:extLst>
              </a:tr>
            </a:tbl>
          </a:graphicData>
        </a:graphic>
      </p:graphicFrame>
      <p:sp>
        <p:nvSpPr>
          <p:cNvPr id="7" name="&quot;No&quot; Symbol 6"/>
          <p:cNvSpPr/>
          <p:nvPr/>
        </p:nvSpPr>
        <p:spPr>
          <a:xfrm>
            <a:off x="3922005" y="4941341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&quot;No&quot; Symbol 9"/>
          <p:cNvSpPr/>
          <p:nvPr/>
        </p:nvSpPr>
        <p:spPr>
          <a:xfrm>
            <a:off x="3922005" y="4304443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&quot;No&quot; Symbol 10"/>
          <p:cNvSpPr/>
          <p:nvPr/>
        </p:nvSpPr>
        <p:spPr>
          <a:xfrm>
            <a:off x="5326064" y="4936538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&quot;No&quot; Symbol 11"/>
          <p:cNvSpPr/>
          <p:nvPr/>
        </p:nvSpPr>
        <p:spPr>
          <a:xfrm>
            <a:off x="6873524" y="4936538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&quot;No&quot; Symbol 12"/>
          <p:cNvSpPr/>
          <p:nvPr/>
        </p:nvSpPr>
        <p:spPr>
          <a:xfrm>
            <a:off x="5326064" y="4304443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&quot;No&quot; Symbol 13"/>
          <p:cNvSpPr/>
          <p:nvPr/>
        </p:nvSpPr>
        <p:spPr>
          <a:xfrm>
            <a:off x="6873525" y="4304443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" name="&quot;No&quot; Symbol 14"/>
          <p:cNvSpPr/>
          <p:nvPr/>
        </p:nvSpPr>
        <p:spPr>
          <a:xfrm>
            <a:off x="8226351" y="3257081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6" name="&quot;No&quot; Symbol 15"/>
          <p:cNvSpPr/>
          <p:nvPr/>
        </p:nvSpPr>
        <p:spPr>
          <a:xfrm>
            <a:off x="8215444" y="4304443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" name="&quot;No&quot; Symbol 16"/>
          <p:cNvSpPr/>
          <p:nvPr/>
        </p:nvSpPr>
        <p:spPr>
          <a:xfrm>
            <a:off x="8226351" y="4936538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2083E4AE-30DA-984E-ADFB-1E48A915257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19" name="&quot;No&quot; Symbol 18">
            <a:extLst>
              <a:ext uri="{FF2B5EF4-FFF2-40B4-BE49-F238E27FC236}">
                <a16:creationId xmlns:a16="http://schemas.microsoft.com/office/drawing/2014/main" id="{1E6918A2-C7FC-2A46-9A0A-CAC43C169F94}"/>
              </a:ext>
            </a:extLst>
          </p:cNvPr>
          <p:cNvSpPr/>
          <p:nvPr/>
        </p:nvSpPr>
        <p:spPr>
          <a:xfrm>
            <a:off x="5315157" y="6013951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&quot;No&quot; Symbol 19">
            <a:extLst>
              <a:ext uri="{FF2B5EF4-FFF2-40B4-BE49-F238E27FC236}">
                <a16:creationId xmlns:a16="http://schemas.microsoft.com/office/drawing/2014/main" id="{4454EBD4-78A6-9440-9DD1-63C0D90E0740}"/>
              </a:ext>
            </a:extLst>
          </p:cNvPr>
          <p:cNvSpPr/>
          <p:nvPr/>
        </p:nvSpPr>
        <p:spPr>
          <a:xfrm>
            <a:off x="6862617" y="6013951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&quot;No&quot; Symbol 20">
            <a:extLst>
              <a:ext uri="{FF2B5EF4-FFF2-40B4-BE49-F238E27FC236}">
                <a16:creationId xmlns:a16="http://schemas.microsoft.com/office/drawing/2014/main" id="{144AB16E-AF54-7948-A52B-5CC7CB6BC86E}"/>
              </a:ext>
            </a:extLst>
          </p:cNvPr>
          <p:cNvSpPr/>
          <p:nvPr/>
        </p:nvSpPr>
        <p:spPr>
          <a:xfrm>
            <a:off x="8215444" y="6013951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2" name="&quot;No&quot; Symbol 21">
            <a:extLst>
              <a:ext uri="{FF2B5EF4-FFF2-40B4-BE49-F238E27FC236}">
                <a16:creationId xmlns:a16="http://schemas.microsoft.com/office/drawing/2014/main" id="{094EBE70-606F-A947-81EA-2C0810A9654C}"/>
              </a:ext>
            </a:extLst>
          </p:cNvPr>
          <p:cNvSpPr/>
          <p:nvPr/>
        </p:nvSpPr>
        <p:spPr>
          <a:xfrm>
            <a:off x="2132075" y="6013951"/>
            <a:ext cx="244549" cy="244548"/>
          </a:xfrm>
          <a:prstGeom prst="noSmoking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2997EB6-176A-5649-9834-55ED711BCF40}"/>
              </a:ext>
            </a:extLst>
          </p:cNvPr>
          <p:cNvSpPr/>
          <p:nvPr/>
        </p:nvSpPr>
        <p:spPr>
          <a:xfrm>
            <a:off x="561109" y="5826624"/>
            <a:ext cx="8499764" cy="560672"/>
          </a:xfrm>
          <a:prstGeom prst="ellipse">
            <a:avLst/>
          </a:prstGeom>
          <a:noFill/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350181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8038318" cy="619941"/>
          </a:xfrm>
        </p:spPr>
        <p:txBody>
          <a:bodyPr/>
          <a:lstStyle/>
          <a:p>
            <a:r>
              <a:rPr lang="en-US" sz="3100" dirty="0"/>
              <a:t>VLBI with multi-beam telescopes</a:t>
            </a:r>
          </a:p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33</a:t>
            </a:fld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C6BC2C2-BA49-E649-B9F4-C0D77E9613B0}"/>
              </a:ext>
            </a:extLst>
          </p:cNvPr>
          <p:cNvGrpSpPr/>
          <p:nvPr/>
        </p:nvGrpSpPr>
        <p:grpSpPr>
          <a:xfrm>
            <a:off x="360964" y="1162210"/>
            <a:ext cx="3416646" cy="2881889"/>
            <a:chOff x="360964" y="1162210"/>
            <a:chExt cx="3416646" cy="2881889"/>
          </a:xfrm>
        </p:grpSpPr>
        <p:sp>
          <p:nvSpPr>
            <p:cNvPr id="20" name="Rectangle 19"/>
            <p:cNvSpPr/>
            <p:nvPr/>
          </p:nvSpPr>
          <p:spPr>
            <a:xfrm>
              <a:off x="360964" y="1484639"/>
              <a:ext cx="3400331" cy="2559460"/>
            </a:xfrm>
            <a:prstGeom prst="rect">
              <a:avLst/>
            </a:prstGeom>
            <a:solidFill>
              <a:srgbClr val="DAE2E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2"/>
            <a:srcRect l="6143" t="12674" r="79278" b="22491"/>
            <a:stretch/>
          </p:blipFill>
          <p:spPr>
            <a:xfrm>
              <a:off x="1812141" y="1533568"/>
              <a:ext cx="1333145" cy="1638554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 rotWithShape="1">
            <a:blip r:embed="rId2"/>
            <a:srcRect l="1473" t="77404" r="92062"/>
            <a:stretch/>
          </p:blipFill>
          <p:spPr>
            <a:xfrm>
              <a:off x="1392449" y="3172122"/>
              <a:ext cx="591143" cy="571078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 rotWithShape="1">
            <a:blip r:embed="rId2"/>
            <a:srcRect l="1473" t="77404" r="92062"/>
            <a:stretch/>
          </p:blipFill>
          <p:spPr>
            <a:xfrm>
              <a:off x="2778675" y="3172122"/>
              <a:ext cx="588549" cy="568544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2"/>
            <a:srcRect l="76275" t="5340" r="9233" b="29825"/>
            <a:stretch/>
          </p:blipFill>
          <p:spPr>
            <a:xfrm>
              <a:off x="487065" y="1533568"/>
              <a:ext cx="1325076" cy="1638554"/>
            </a:xfrm>
            <a:prstGeom prst="rect">
              <a:avLst/>
            </a:prstGeom>
          </p:spPr>
        </p:pic>
        <p:sp>
          <p:nvSpPr>
            <p:cNvPr id="22" name="TextBox 21"/>
            <p:cNvSpPr txBox="1"/>
            <p:nvPr/>
          </p:nvSpPr>
          <p:spPr>
            <a:xfrm>
              <a:off x="635666" y="3707717"/>
              <a:ext cx="170591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in-beam calibrators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458018" y="3707717"/>
              <a:ext cx="131959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Fast switching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0964" y="1162210"/>
              <a:ext cx="26340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Single beam telescopes</a:t>
              </a: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365843" y="4180987"/>
            <a:ext cx="386739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Phase up inner 4km core: </a:t>
            </a:r>
            <a:r>
              <a:rPr lang="en-US" dirty="0"/>
              <a:t>~70% collecting area, ~10” @ 1.6GHz</a:t>
            </a:r>
          </a:p>
          <a:p>
            <a:r>
              <a:rPr lang="en-US" dirty="0"/>
              <a:t>Sensitivity 10th µ</a:t>
            </a:r>
            <a:r>
              <a:rPr lang="en-US" dirty="0" err="1"/>
              <a:t>Jy</a:t>
            </a:r>
            <a:r>
              <a:rPr lang="en-US" dirty="0"/>
              <a:t> with µ</a:t>
            </a:r>
            <a:r>
              <a:rPr lang="en-US" dirty="0" err="1"/>
              <a:t>Jy</a:t>
            </a:r>
            <a:r>
              <a:rPr lang="en-US" dirty="0"/>
              <a:t>/beam</a:t>
            </a:r>
          </a:p>
          <a:p>
            <a:endParaRPr lang="en-US" dirty="0"/>
          </a:p>
          <a:p>
            <a:r>
              <a:rPr lang="en-US" dirty="0"/>
              <a:t>Longer baselines will suffer from coherence losses and limited </a:t>
            </a:r>
            <a:r>
              <a:rPr lang="en-US" dirty="0" err="1"/>
              <a:t>FoV</a:t>
            </a:r>
            <a:r>
              <a:rPr lang="en-US" dirty="0"/>
              <a:t>.</a:t>
            </a:r>
          </a:p>
          <a:p>
            <a:endParaRPr lang="en-US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AC8B142-8E67-ED48-BBA0-396EC24F474F}"/>
              </a:ext>
            </a:extLst>
          </p:cNvPr>
          <p:cNvSpPr txBox="1"/>
          <p:nvPr/>
        </p:nvSpPr>
        <p:spPr>
          <a:xfrm>
            <a:off x="2132798" y="3149312"/>
            <a:ext cx="761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100m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8AA4DB9-6E61-B14F-B429-4D5468174768}"/>
              </a:ext>
            </a:extLst>
          </p:cNvPr>
          <p:cNvSpPr txBox="1"/>
          <p:nvPr/>
        </p:nvSpPr>
        <p:spPr>
          <a:xfrm>
            <a:off x="745169" y="3131595"/>
            <a:ext cx="6335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30m</a:t>
            </a:r>
          </a:p>
        </p:txBody>
      </p:sp>
      <p:pic>
        <p:nvPicPr>
          <p:cNvPr id="45" name="Picture 44">
            <a:extLst>
              <a:ext uri="{FF2B5EF4-FFF2-40B4-BE49-F238E27FC236}">
                <a16:creationId xmlns:a16="http://schemas.microsoft.com/office/drawing/2014/main" id="{38D640BA-F7CA-914E-954D-FF30DAD1772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64844244-A48C-B54D-9BC9-E42BA4AC3582}"/>
              </a:ext>
            </a:extLst>
          </p:cNvPr>
          <p:cNvGrpSpPr/>
          <p:nvPr/>
        </p:nvGrpSpPr>
        <p:grpSpPr>
          <a:xfrm>
            <a:off x="4464822" y="1162210"/>
            <a:ext cx="4682216" cy="2630091"/>
            <a:chOff x="4464822" y="1162210"/>
            <a:chExt cx="4682216" cy="2630091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2"/>
            <a:srcRect l="1340" t="8690" r="61433"/>
            <a:stretch/>
          </p:blipFill>
          <p:spPr>
            <a:xfrm>
              <a:off x="4470362" y="1484639"/>
              <a:ext cx="3404030" cy="2307662"/>
            </a:xfrm>
            <a:prstGeom prst="rect">
              <a:avLst/>
            </a:prstGeom>
          </p:spPr>
        </p:pic>
        <p:sp>
          <p:nvSpPr>
            <p:cNvPr id="27" name="TextBox 26"/>
            <p:cNvSpPr txBox="1"/>
            <p:nvPr/>
          </p:nvSpPr>
          <p:spPr>
            <a:xfrm>
              <a:off x="6419299" y="1613719"/>
              <a:ext cx="248657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4 VLBI beams: </a:t>
              </a:r>
            </a:p>
            <a:p>
              <a:r>
                <a:rPr lang="en-US" dirty="0"/>
                <a:t>1 target + 3 calibrators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792780" y="1162210"/>
              <a:ext cx="38401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Multi-beam telescopes: “Multi-View”</a:t>
              </a:r>
            </a:p>
          </p:txBody>
        </p:sp>
        <p:sp>
          <p:nvSpPr>
            <p:cNvPr id="30" name="Teardrop 29"/>
            <p:cNvSpPr/>
            <p:nvPr/>
          </p:nvSpPr>
          <p:spPr>
            <a:xfrm rot="5973351">
              <a:off x="4968645" y="1801710"/>
              <a:ext cx="1357897" cy="1250545"/>
            </a:xfrm>
            <a:prstGeom prst="teardrop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4B7A207-D6F8-C642-9BED-BAE12EAB6978}"/>
                </a:ext>
              </a:extLst>
            </p:cNvPr>
            <p:cNvSpPr txBox="1"/>
            <p:nvPr/>
          </p:nvSpPr>
          <p:spPr>
            <a:xfrm>
              <a:off x="4983550" y="2305148"/>
              <a:ext cx="51809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ea typeface="Apple Color Emoji" pitchFamily="2" charset="0"/>
                  <a:cs typeface="Sana" pitchFamily="2" charset="-78"/>
                </a:rPr>
                <a:t>10”</a:t>
              </a:r>
            </a:p>
          </p:txBody>
        </p:sp>
        <p:sp>
          <p:nvSpPr>
            <p:cNvPr id="36" name="Triangle 35">
              <a:extLst>
                <a:ext uri="{FF2B5EF4-FFF2-40B4-BE49-F238E27FC236}">
                  <a16:creationId xmlns:a16="http://schemas.microsoft.com/office/drawing/2014/main" id="{23C4E726-6C07-B045-BA0B-68F5198B0B20}"/>
                </a:ext>
              </a:extLst>
            </p:cNvPr>
            <p:cNvSpPr/>
            <p:nvPr/>
          </p:nvSpPr>
          <p:spPr>
            <a:xfrm rot="9537892">
              <a:off x="5882327" y="1984820"/>
              <a:ext cx="97773" cy="1226127"/>
            </a:xfrm>
            <a:prstGeom prst="triangle">
              <a:avLst/>
            </a:prstGeom>
            <a:solidFill>
              <a:srgbClr val="09E4DB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Sun 8">
              <a:extLst>
                <a:ext uri="{FF2B5EF4-FFF2-40B4-BE49-F238E27FC236}">
                  <a16:creationId xmlns:a16="http://schemas.microsoft.com/office/drawing/2014/main" id="{6C9669FB-2659-6646-BE8F-F5C86D6FFFFF}"/>
                </a:ext>
              </a:extLst>
            </p:cNvPr>
            <p:cNvSpPr/>
            <p:nvPr/>
          </p:nvSpPr>
          <p:spPr>
            <a:xfrm>
              <a:off x="5443128" y="1756935"/>
              <a:ext cx="346585" cy="252582"/>
            </a:xfrm>
            <a:prstGeom prst="sun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F469BF9-8861-8240-AC3D-541799C394D3}"/>
                </a:ext>
              </a:extLst>
            </p:cNvPr>
            <p:cNvSpPr txBox="1"/>
            <p:nvPr/>
          </p:nvSpPr>
          <p:spPr>
            <a:xfrm>
              <a:off x="4464822" y="2868691"/>
              <a:ext cx="74892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x15m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18E18E8-E838-3948-A922-F52F98F940A9}"/>
                </a:ext>
              </a:extLst>
            </p:cNvPr>
            <p:cNvSpPr txBox="1"/>
            <p:nvPr/>
          </p:nvSpPr>
          <p:spPr>
            <a:xfrm>
              <a:off x="6576847" y="2316530"/>
              <a:ext cx="257019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High precision astrometry: </a:t>
              </a:r>
            </a:p>
            <a:p>
              <a:r>
                <a:rPr lang="en-US" sz="1200" dirty="0">
                  <a:solidFill>
                    <a:srgbClr val="FF0000"/>
                  </a:solidFill>
                </a:rPr>
                <a:t>correction atmosphere distortions</a:t>
              </a:r>
            </a:p>
            <a:p>
              <a:r>
                <a:rPr lang="en-US" sz="1200" dirty="0">
                  <a:solidFill>
                    <a:srgbClr val="FF0000"/>
                  </a:solidFill>
                </a:rPr>
                <a:t>around the VLBI target: 10’ vs. 60’’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000841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8038318" cy="619941"/>
          </a:xfrm>
        </p:spPr>
        <p:txBody>
          <a:bodyPr/>
          <a:lstStyle/>
          <a:p>
            <a:r>
              <a:rPr lang="en-US" sz="3100" dirty="0"/>
              <a:t>VLBI with multi-beam telescopes</a:t>
            </a:r>
          </a:p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34</a:t>
            </a:fld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C6BC2C2-BA49-E649-B9F4-C0D77E9613B0}"/>
              </a:ext>
            </a:extLst>
          </p:cNvPr>
          <p:cNvGrpSpPr/>
          <p:nvPr/>
        </p:nvGrpSpPr>
        <p:grpSpPr>
          <a:xfrm>
            <a:off x="360964" y="1162210"/>
            <a:ext cx="3416646" cy="2881889"/>
            <a:chOff x="360964" y="1162210"/>
            <a:chExt cx="3416646" cy="2881889"/>
          </a:xfrm>
        </p:grpSpPr>
        <p:sp>
          <p:nvSpPr>
            <p:cNvPr id="20" name="Rectangle 19"/>
            <p:cNvSpPr/>
            <p:nvPr/>
          </p:nvSpPr>
          <p:spPr>
            <a:xfrm>
              <a:off x="360964" y="1484639"/>
              <a:ext cx="3400331" cy="2559460"/>
            </a:xfrm>
            <a:prstGeom prst="rect">
              <a:avLst/>
            </a:prstGeom>
            <a:solidFill>
              <a:srgbClr val="DAE2E7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2"/>
            <a:srcRect l="6143" t="12674" r="79278" b="22491"/>
            <a:stretch/>
          </p:blipFill>
          <p:spPr>
            <a:xfrm>
              <a:off x="1812141" y="1533568"/>
              <a:ext cx="1333145" cy="1638554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 rotWithShape="1">
            <a:blip r:embed="rId2"/>
            <a:srcRect l="1473" t="77404" r="92062"/>
            <a:stretch/>
          </p:blipFill>
          <p:spPr>
            <a:xfrm>
              <a:off x="1392449" y="3172122"/>
              <a:ext cx="591143" cy="571078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/>
          </p:nvPicPr>
          <p:blipFill rotWithShape="1">
            <a:blip r:embed="rId2"/>
            <a:srcRect l="1473" t="77404" r="92062"/>
            <a:stretch/>
          </p:blipFill>
          <p:spPr>
            <a:xfrm>
              <a:off x="2778675" y="3172122"/>
              <a:ext cx="588549" cy="568544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 rotWithShape="1">
            <a:blip r:embed="rId2"/>
            <a:srcRect l="76275" t="5340" r="9233" b="29825"/>
            <a:stretch/>
          </p:blipFill>
          <p:spPr>
            <a:xfrm>
              <a:off x="487065" y="1533568"/>
              <a:ext cx="1325076" cy="1638554"/>
            </a:xfrm>
            <a:prstGeom prst="rect">
              <a:avLst/>
            </a:prstGeom>
          </p:spPr>
        </p:pic>
        <p:sp>
          <p:nvSpPr>
            <p:cNvPr id="22" name="TextBox 21"/>
            <p:cNvSpPr txBox="1"/>
            <p:nvPr/>
          </p:nvSpPr>
          <p:spPr>
            <a:xfrm>
              <a:off x="635666" y="3707717"/>
              <a:ext cx="170591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in-beam calibrators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458018" y="3707717"/>
              <a:ext cx="131959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/>
                <a:t>Fast switching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60964" y="1162210"/>
              <a:ext cx="26340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Single beam telescopes</a:t>
              </a: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365843" y="4180987"/>
            <a:ext cx="3867393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Phase up inner 4km core: </a:t>
            </a:r>
            <a:r>
              <a:rPr lang="en-US" dirty="0"/>
              <a:t>~70% collecting area, ~10” @ 1.6GHz</a:t>
            </a:r>
          </a:p>
          <a:p>
            <a:r>
              <a:rPr lang="en-US" dirty="0"/>
              <a:t>Sensitivity 10th µ</a:t>
            </a:r>
            <a:r>
              <a:rPr lang="en-US" dirty="0" err="1"/>
              <a:t>Jy</a:t>
            </a:r>
            <a:r>
              <a:rPr lang="en-US" dirty="0"/>
              <a:t> with µ</a:t>
            </a:r>
            <a:r>
              <a:rPr lang="en-US" dirty="0" err="1"/>
              <a:t>Jy</a:t>
            </a:r>
            <a:r>
              <a:rPr lang="en-US" dirty="0"/>
              <a:t>/beam</a:t>
            </a:r>
          </a:p>
          <a:p>
            <a:endParaRPr lang="en-US" dirty="0"/>
          </a:p>
          <a:p>
            <a:r>
              <a:rPr lang="en-US" dirty="0"/>
              <a:t>Longer baselines will suffer from coherence losses and limited </a:t>
            </a:r>
            <a:r>
              <a:rPr lang="en-US" dirty="0" err="1"/>
              <a:t>FoV</a:t>
            </a:r>
            <a:r>
              <a:rPr lang="en-US" dirty="0"/>
              <a:t>.</a:t>
            </a:r>
          </a:p>
          <a:p>
            <a:endParaRPr lang="en-US" dirty="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2AC8B142-8E67-ED48-BBA0-396EC24F474F}"/>
              </a:ext>
            </a:extLst>
          </p:cNvPr>
          <p:cNvSpPr txBox="1"/>
          <p:nvPr/>
        </p:nvSpPr>
        <p:spPr>
          <a:xfrm>
            <a:off x="2132798" y="3149312"/>
            <a:ext cx="761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100m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B8AA4DB9-6E61-B14F-B429-4D5468174768}"/>
              </a:ext>
            </a:extLst>
          </p:cNvPr>
          <p:cNvSpPr txBox="1"/>
          <p:nvPr/>
        </p:nvSpPr>
        <p:spPr>
          <a:xfrm>
            <a:off x="745169" y="3131595"/>
            <a:ext cx="6335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30m</a:t>
            </a:r>
          </a:p>
        </p:txBody>
      </p:sp>
      <p:pic>
        <p:nvPicPr>
          <p:cNvPr id="45" name="Picture 44">
            <a:extLst>
              <a:ext uri="{FF2B5EF4-FFF2-40B4-BE49-F238E27FC236}">
                <a16:creationId xmlns:a16="http://schemas.microsoft.com/office/drawing/2014/main" id="{38D640BA-F7CA-914E-954D-FF30DAD1772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64844244-A48C-B54D-9BC9-E42BA4AC3582}"/>
              </a:ext>
            </a:extLst>
          </p:cNvPr>
          <p:cNvGrpSpPr/>
          <p:nvPr/>
        </p:nvGrpSpPr>
        <p:grpSpPr>
          <a:xfrm>
            <a:off x="4464822" y="1162210"/>
            <a:ext cx="4682216" cy="2630091"/>
            <a:chOff x="4464822" y="1162210"/>
            <a:chExt cx="4682216" cy="2630091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2"/>
            <a:srcRect l="1340" t="8690" r="61433"/>
            <a:stretch/>
          </p:blipFill>
          <p:spPr>
            <a:xfrm>
              <a:off x="4470362" y="1484639"/>
              <a:ext cx="3404030" cy="2307662"/>
            </a:xfrm>
            <a:prstGeom prst="rect">
              <a:avLst/>
            </a:prstGeom>
          </p:spPr>
        </p:pic>
        <p:sp>
          <p:nvSpPr>
            <p:cNvPr id="27" name="TextBox 26"/>
            <p:cNvSpPr txBox="1"/>
            <p:nvPr/>
          </p:nvSpPr>
          <p:spPr>
            <a:xfrm>
              <a:off x="6419299" y="1613719"/>
              <a:ext cx="248657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4 VLBI beams: </a:t>
              </a:r>
            </a:p>
            <a:p>
              <a:r>
                <a:rPr lang="en-US" dirty="0"/>
                <a:t>1 target + 3 calibrators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792780" y="1162210"/>
              <a:ext cx="38401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Multi-beam telescopes: “Multi-View”</a:t>
              </a:r>
            </a:p>
          </p:txBody>
        </p:sp>
        <p:sp>
          <p:nvSpPr>
            <p:cNvPr id="30" name="Teardrop 29"/>
            <p:cNvSpPr/>
            <p:nvPr/>
          </p:nvSpPr>
          <p:spPr>
            <a:xfrm rot="5973351">
              <a:off x="4968645" y="1801710"/>
              <a:ext cx="1357897" cy="1250545"/>
            </a:xfrm>
            <a:prstGeom prst="teardrop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04B7A207-D6F8-C642-9BED-BAE12EAB6978}"/>
                </a:ext>
              </a:extLst>
            </p:cNvPr>
            <p:cNvSpPr txBox="1"/>
            <p:nvPr/>
          </p:nvSpPr>
          <p:spPr>
            <a:xfrm>
              <a:off x="4983550" y="2305148"/>
              <a:ext cx="51809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ea typeface="Apple Color Emoji" pitchFamily="2" charset="0"/>
                  <a:cs typeface="Sana" pitchFamily="2" charset="-78"/>
                </a:rPr>
                <a:t>10”</a:t>
              </a:r>
            </a:p>
          </p:txBody>
        </p:sp>
        <p:sp>
          <p:nvSpPr>
            <p:cNvPr id="36" name="Triangle 35">
              <a:extLst>
                <a:ext uri="{FF2B5EF4-FFF2-40B4-BE49-F238E27FC236}">
                  <a16:creationId xmlns:a16="http://schemas.microsoft.com/office/drawing/2014/main" id="{23C4E726-6C07-B045-BA0B-68F5198B0B20}"/>
                </a:ext>
              </a:extLst>
            </p:cNvPr>
            <p:cNvSpPr/>
            <p:nvPr/>
          </p:nvSpPr>
          <p:spPr>
            <a:xfrm rot="9537892">
              <a:off x="5882327" y="1984820"/>
              <a:ext cx="97773" cy="1226127"/>
            </a:xfrm>
            <a:prstGeom prst="triangle">
              <a:avLst/>
            </a:prstGeom>
            <a:solidFill>
              <a:srgbClr val="09E4DB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Sun 8">
              <a:extLst>
                <a:ext uri="{FF2B5EF4-FFF2-40B4-BE49-F238E27FC236}">
                  <a16:creationId xmlns:a16="http://schemas.microsoft.com/office/drawing/2014/main" id="{6C9669FB-2659-6646-BE8F-F5C86D6FFFFF}"/>
                </a:ext>
              </a:extLst>
            </p:cNvPr>
            <p:cNvSpPr/>
            <p:nvPr/>
          </p:nvSpPr>
          <p:spPr>
            <a:xfrm>
              <a:off x="5443128" y="1756935"/>
              <a:ext cx="346585" cy="252582"/>
            </a:xfrm>
            <a:prstGeom prst="sun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F469BF9-8861-8240-AC3D-541799C394D3}"/>
                </a:ext>
              </a:extLst>
            </p:cNvPr>
            <p:cNvSpPr txBox="1"/>
            <p:nvPr/>
          </p:nvSpPr>
          <p:spPr>
            <a:xfrm>
              <a:off x="4464822" y="2868691"/>
              <a:ext cx="74892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x15m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18E18E8-E838-3948-A922-F52F98F940A9}"/>
                </a:ext>
              </a:extLst>
            </p:cNvPr>
            <p:cNvSpPr txBox="1"/>
            <p:nvPr/>
          </p:nvSpPr>
          <p:spPr>
            <a:xfrm>
              <a:off x="6576847" y="2316530"/>
              <a:ext cx="2570191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High precision astrometry: </a:t>
              </a:r>
            </a:p>
            <a:p>
              <a:r>
                <a:rPr lang="en-US" sz="1200" dirty="0">
                  <a:solidFill>
                    <a:srgbClr val="FF0000"/>
                  </a:solidFill>
                </a:rPr>
                <a:t>correction atmosphere distortions</a:t>
              </a:r>
            </a:p>
            <a:p>
              <a:r>
                <a:rPr lang="en-US" sz="1200" dirty="0">
                  <a:solidFill>
                    <a:srgbClr val="FF0000"/>
                  </a:solidFill>
                </a:rPr>
                <a:t>around the VLBI target: 10’ vs. 60’’ 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015B954-4404-5548-A8C1-AD1A3E68E0E7}"/>
              </a:ext>
            </a:extLst>
          </p:cNvPr>
          <p:cNvGrpSpPr/>
          <p:nvPr/>
        </p:nvGrpSpPr>
        <p:grpSpPr>
          <a:xfrm>
            <a:off x="4492584" y="4042102"/>
            <a:ext cx="4762529" cy="2307662"/>
            <a:chOff x="4492584" y="4042102"/>
            <a:chExt cx="4762529" cy="2307662"/>
          </a:xfrm>
        </p:grpSpPr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6B8B5B1F-1F22-FD41-8469-381D573284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1340" t="8690" r="61433"/>
            <a:stretch/>
          </p:blipFill>
          <p:spPr>
            <a:xfrm>
              <a:off x="4492584" y="4042102"/>
              <a:ext cx="3404030" cy="2307662"/>
            </a:xfrm>
            <a:prstGeom prst="rect">
              <a:avLst/>
            </a:prstGeom>
          </p:spPr>
        </p:pic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E9B6C58-6314-514A-A21D-DB1F44F3B202}"/>
                </a:ext>
              </a:extLst>
            </p:cNvPr>
            <p:cNvSpPr txBox="1"/>
            <p:nvPr/>
          </p:nvSpPr>
          <p:spPr>
            <a:xfrm>
              <a:off x="6441522" y="4381573"/>
              <a:ext cx="2813591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52 VLBI beams 200MHz: </a:t>
              </a:r>
            </a:p>
            <a:p>
              <a:r>
                <a:rPr lang="en-US" dirty="0"/>
                <a:t>~3% </a:t>
              </a:r>
              <a:r>
                <a:rPr lang="en-US" dirty="0" err="1"/>
                <a:t>FoV</a:t>
              </a:r>
              <a:r>
                <a:rPr lang="en-US" dirty="0"/>
                <a:t> of 100m class</a:t>
              </a:r>
            </a:p>
            <a:p>
              <a:endParaRPr lang="en-US" dirty="0"/>
            </a:p>
          </p:txBody>
        </p:sp>
        <p:sp>
          <p:nvSpPr>
            <p:cNvPr id="8" name="Triangle 7">
              <a:extLst>
                <a:ext uri="{FF2B5EF4-FFF2-40B4-BE49-F238E27FC236}">
                  <a16:creationId xmlns:a16="http://schemas.microsoft.com/office/drawing/2014/main" id="{AFA385F8-3AE7-1542-9B33-9EF87063128D}"/>
                </a:ext>
              </a:extLst>
            </p:cNvPr>
            <p:cNvSpPr/>
            <p:nvPr/>
          </p:nvSpPr>
          <p:spPr>
            <a:xfrm rot="9629445">
              <a:off x="5911435" y="4491416"/>
              <a:ext cx="97773" cy="1226127"/>
            </a:xfrm>
            <a:prstGeom prst="triangle">
              <a:avLst/>
            </a:prstGeom>
            <a:solidFill>
              <a:srgbClr val="09E4DB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iangle 39">
              <a:extLst>
                <a:ext uri="{FF2B5EF4-FFF2-40B4-BE49-F238E27FC236}">
                  <a16:creationId xmlns:a16="http://schemas.microsoft.com/office/drawing/2014/main" id="{94C980AD-24BB-9942-9C2B-D1C935237F7F}"/>
                </a:ext>
              </a:extLst>
            </p:cNvPr>
            <p:cNvSpPr/>
            <p:nvPr/>
          </p:nvSpPr>
          <p:spPr>
            <a:xfrm rot="8890929">
              <a:off x="5804506" y="4614968"/>
              <a:ext cx="97773" cy="1226127"/>
            </a:xfrm>
            <a:prstGeom prst="triangle">
              <a:avLst/>
            </a:prstGeom>
            <a:solidFill>
              <a:srgbClr val="09E4DB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riangle 40">
              <a:extLst>
                <a:ext uri="{FF2B5EF4-FFF2-40B4-BE49-F238E27FC236}">
                  <a16:creationId xmlns:a16="http://schemas.microsoft.com/office/drawing/2014/main" id="{8D911130-5E84-1A41-BA30-580085500D1B}"/>
                </a:ext>
              </a:extLst>
            </p:cNvPr>
            <p:cNvSpPr/>
            <p:nvPr/>
          </p:nvSpPr>
          <p:spPr>
            <a:xfrm rot="9442705">
              <a:off x="5897343" y="4555363"/>
              <a:ext cx="97773" cy="1226127"/>
            </a:xfrm>
            <a:prstGeom prst="triangle">
              <a:avLst/>
            </a:prstGeom>
            <a:solidFill>
              <a:srgbClr val="09E4DB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iangle 41">
              <a:extLst>
                <a:ext uri="{FF2B5EF4-FFF2-40B4-BE49-F238E27FC236}">
                  <a16:creationId xmlns:a16="http://schemas.microsoft.com/office/drawing/2014/main" id="{8BBF8D80-8A60-0740-9803-09700799541A}"/>
                </a:ext>
              </a:extLst>
            </p:cNvPr>
            <p:cNvSpPr/>
            <p:nvPr/>
          </p:nvSpPr>
          <p:spPr>
            <a:xfrm rot="8324270">
              <a:off x="5694864" y="4686166"/>
              <a:ext cx="97773" cy="1226127"/>
            </a:xfrm>
            <a:prstGeom prst="triangle">
              <a:avLst/>
            </a:prstGeom>
            <a:solidFill>
              <a:srgbClr val="09E4DB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DB92704-C471-9A45-9201-8DEEE47AADA3}"/>
                </a:ext>
              </a:extLst>
            </p:cNvPr>
            <p:cNvSpPr txBox="1"/>
            <p:nvPr/>
          </p:nvSpPr>
          <p:spPr>
            <a:xfrm>
              <a:off x="4503902" y="5445389"/>
              <a:ext cx="74892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x15m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5EB8D55-C434-9D49-9AF5-5CC3EAD5E853}"/>
                </a:ext>
              </a:extLst>
            </p:cNvPr>
            <p:cNvSpPr txBox="1"/>
            <p:nvPr/>
          </p:nvSpPr>
          <p:spPr>
            <a:xfrm>
              <a:off x="6618137" y="5070645"/>
              <a:ext cx="242887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</a:rPr>
                <a:t>20 x sidereal for MID</a:t>
              </a:r>
            </a:p>
            <a:p>
              <a:r>
                <a:rPr lang="en-US" b="1" dirty="0">
                  <a:solidFill>
                    <a:srgbClr val="FF0000"/>
                  </a:solidFill>
                </a:rPr>
                <a:t>2 x sidereal for LOW</a:t>
              </a:r>
            </a:p>
          </p:txBody>
        </p:sp>
        <p:sp>
          <p:nvSpPr>
            <p:cNvPr id="46" name="Teardrop 45">
              <a:extLst>
                <a:ext uri="{FF2B5EF4-FFF2-40B4-BE49-F238E27FC236}">
                  <a16:creationId xmlns:a16="http://schemas.microsoft.com/office/drawing/2014/main" id="{B406200D-C90E-DB45-86C1-84088EE06BE6}"/>
                </a:ext>
              </a:extLst>
            </p:cNvPr>
            <p:cNvSpPr/>
            <p:nvPr/>
          </p:nvSpPr>
          <p:spPr>
            <a:xfrm rot="5973351">
              <a:off x="5008461" y="4329043"/>
              <a:ext cx="1357897" cy="1250545"/>
            </a:xfrm>
            <a:prstGeom prst="teardrop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291085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9" name="Picture 3268">
            <a:extLst>
              <a:ext uri="{FF2B5EF4-FFF2-40B4-BE49-F238E27FC236}">
                <a16:creationId xmlns:a16="http://schemas.microsoft.com/office/drawing/2014/main" id="{FB546A2D-75C8-E94A-8CDD-08853B19E2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86146" y="4445637"/>
            <a:ext cx="670424" cy="660077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3" y="521799"/>
            <a:ext cx="7136869" cy="619941"/>
          </a:xfrm>
        </p:spPr>
        <p:txBody>
          <a:bodyPr/>
          <a:lstStyle/>
          <a:p>
            <a:r>
              <a:rPr lang="en-GB" dirty="0"/>
              <a:t>VLBI with SKA1-LOW: </a:t>
            </a:r>
            <a:r>
              <a:rPr lang="en-GB" sz="2400" dirty="0"/>
              <a:t>50-350 MHz</a:t>
            </a:r>
            <a:endParaRPr lang="en-GB" dirty="0"/>
          </a:p>
          <a:p>
            <a:r>
              <a:rPr lang="en-GB" sz="2400" dirty="0"/>
              <a:t>All observing modes simultaneously: </a:t>
            </a:r>
          </a:p>
          <a:p>
            <a:r>
              <a:rPr lang="en-GB" sz="2400" dirty="0"/>
              <a:t>sub-array, station beam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35</a:t>
            </a:fld>
            <a:endParaRPr lang="en-US" dirty="0"/>
          </a:p>
        </p:txBody>
      </p:sp>
      <p:pic>
        <p:nvPicPr>
          <p:cNvPr id="4263" name="Picture 42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0531" y="2831167"/>
            <a:ext cx="670424" cy="660077"/>
          </a:xfrm>
          <a:prstGeom prst="rect">
            <a:avLst/>
          </a:prstGeom>
        </p:spPr>
      </p:pic>
      <p:pic>
        <p:nvPicPr>
          <p:cNvPr id="4266" name="Picture 4265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050009" y="3275950"/>
            <a:ext cx="670424" cy="660077"/>
          </a:xfrm>
          <a:prstGeom prst="rect">
            <a:avLst/>
          </a:prstGeom>
        </p:spPr>
      </p:pic>
      <p:pic>
        <p:nvPicPr>
          <p:cNvPr id="4267" name="Picture 426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8561" y="3994882"/>
            <a:ext cx="670424" cy="660077"/>
          </a:xfrm>
          <a:prstGeom prst="rect">
            <a:avLst/>
          </a:prstGeom>
        </p:spPr>
      </p:pic>
      <p:pic>
        <p:nvPicPr>
          <p:cNvPr id="4268" name="Picture 426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03356" y="3819728"/>
            <a:ext cx="670424" cy="660077"/>
          </a:xfrm>
          <a:prstGeom prst="rect">
            <a:avLst/>
          </a:prstGeom>
        </p:spPr>
      </p:pic>
      <p:pic>
        <p:nvPicPr>
          <p:cNvPr id="4269" name="Picture 42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51470" y="2468602"/>
            <a:ext cx="670424" cy="660077"/>
          </a:xfrm>
          <a:prstGeom prst="rect">
            <a:avLst/>
          </a:prstGeom>
        </p:spPr>
      </p:pic>
      <p:sp>
        <p:nvSpPr>
          <p:cNvPr id="4270" name="Right Arrow 4269"/>
          <p:cNvSpPr/>
          <p:nvPr/>
        </p:nvSpPr>
        <p:spPr>
          <a:xfrm>
            <a:off x="5931826" y="3245846"/>
            <a:ext cx="795528" cy="356616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dirty="0"/>
              <a:t>512</a:t>
            </a:r>
          </a:p>
        </p:txBody>
      </p:sp>
      <p:sp>
        <p:nvSpPr>
          <p:cNvPr id="4272" name="Rectangle 4271"/>
          <p:cNvSpPr/>
          <p:nvPr/>
        </p:nvSpPr>
        <p:spPr>
          <a:xfrm>
            <a:off x="6423671" y="5045518"/>
            <a:ext cx="1925848" cy="64633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SKA1-LOW 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“array/sub-array”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375771" y="3675247"/>
            <a:ext cx="75268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100" dirty="0"/>
              <a:t>…</a:t>
            </a:r>
          </a:p>
        </p:txBody>
      </p:sp>
      <p:sp>
        <p:nvSpPr>
          <p:cNvPr id="7492" name="Rectangle 7491"/>
          <p:cNvSpPr/>
          <p:nvPr/>
        </p:nvSpPr>
        <p:spPr>
          <a:xfrm>
            <a:off x="4116753" y="5043388"/>
            <a:ext cx="1380826" cy="64633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SKA1-LOW</a:t>
            </a:r>
          </a:p>
          <a:p>
            <a:pPr algn="ctr"/>
            <a:r>
              <a:rPr lang="en-US" sz="1875" i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“Station”</a:t>
            </a:r>
          </a:p>
        </p:txBody>
      </p:sp>
      <p:sp>
        <p:nvSpPr>
          <p:cNvPr id="7493" name="Rectangle 7492"/>
          <p:cNvSpPr/>
          <p:nvPr/>
        </p:nvSpPr>
        <p:spPr>
          <a:xfrm>
            <a:off x="841668" y="5034912"/>
            <a:ext cx="2117887" cy="66941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SKA1-LOW 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Antenna/Receptor</a:t>
            </a:r>
          </a:p>
        </p:txBody>
      </p:sp>
      <p:sp>
        <p:nvSpPr>
          <p:cNvPr id="3242" name="Rectangle 3241"/>
          <p:cNvSpPr/>
          <p:nvPr/>
        </p:nvSpPr>
        <p:spPr>
          <a:xfrm>
            <a:off x="5854302" y="5715955"/>
            <a:ext cx="3110407" cy="877163"/>
          </a:xfrm>
          <a:prstGeom prst="rect">
            <a:avLst/>
          </a:prstGeom>
          <a:noFill/>
        </p:spPr>
        <p:txBody>
          <a:bodyPr wrap="square" lIns="68580" tIns="34290" rIns="68580" bIns="34290">
            <a:spAutoFit/>
          </a:bodyPr>
          <a:lstStyle/>
          <a:p>
            <a:pPr lvl="1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Correlation</a:t>
            </a:r>
          </a:p>
          <a:p>
            <a:pPr lvl="1"/>
            <a:r>
              <a:rPr lang="en-US" sz="1050" i="1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Tied-array Beams:</a:t>
            </a:r>
          </a:p>
          <a:p>
            <a:pPr marL="628650" lvl="1" indent="-171450">
              <a:buFont typeface="Wingdings" pitchFamily="2" charset="2"/>
              <a:buChar char="ü"/>
            </a:pPr>
            <a:r>
              <a:rPr lang="en-US" sz="1050" i="1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500 for Pulsar Search</a:t>
            </a:r>
          </a:p>
          <a:p>
            <a:pPr marL="628650" lvl="1" indent="-171450">
              <a:buFont typeface="Wingdings" pitchFamily="2" charset="2"/>
              <a:buChar char="ü"/>
            </a:pPr>
            <a:r>
              <a:rPr lang="en-US" sz="1050" b="1" i="1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16 for Pulsar Timing and 4 for VLBI in up to 16 sub-arrays</a:t>
            </a:r>
          </a:p>
        </p:txBody>
      </p:sp>
      <p:sp>
        <p:nvSpPr>
          <p:cNvPr id="3243" name="Rectangle 3242"/>
          <p:cNvSpPr/>
          <p:nvPr/>
        </p:nvSpPr>
        <p:spPr>
          <a:xfrm>
            <a:off x="1325378" y="5708380"/>
            <a:ext cx="1031373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Antenna Beam</a:t>
            </a:r>
            <a:endParaRPr lang="en-US" sz="1050" i="1" dirty="0">
              <a:ln w="0"/>
              <a:solidFill>
                <a:srgbClr val="ED7D3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44" name="Rectangle 3243"/>
          <p:cNvSpPr/>
          <p:nvPr/>
        </p:nvSpPr>
        <p:spPr>
          <a:xfrm>
            <a:off x="3963162" y="5715956"/>
            <a:ext cx="1698222" cy="39241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8 Station Beams</a:t>
            </a:r>
          </a:p>
          <a:p>
            <a:pPr algn="ctr"/>
            <a:r>
              <a:rPr lang="en-US" sz="1050" i="1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sharing total 300 MHz b/w</a:t>
            </a:r>
          </a:p>
        </p:txBody>
      </p:sp>
      <p:pic>
        <p:nvPicPr>
          <p:cNvPr id="3245" name="Picture 3244">
            <a:extLst>
              <a:ext uri="{FF2B5EF4-FFF2-40B4-BE49-F238E27FC236}">
                <a16:creationId xmlns:a16="http://schemas.microsoft.com/office/drawing/2014/main" id="{2CCA0177-BFA4-6B40-809E-3EC614779F1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252"/>
          <a:stretch/>
        </p:blipFill>
        <p:spPr>
          <a:xfrm>
            <a:off x="965345" y="2336775"/>
            <a:ext cx="1620688" cy="2434236"/>
          </a:xfrm>
          <a:prstGeom prst="rect">
            <a:avLst/>
          </a:prstGeom>
        </p:spPr>
      </p:pic>
      <p:pic>
        <p:nvPicPr>
          <p:cNvPr id="3252" name="Picture 3251">
            <a:extLst>
              <a:ext uri="{FF2B5EF4-FFF2-40B4-BE49-F238E27FC236}">
                <a16:creationId xmlns:a16="http://schemas.microsoft.com/office/drawing/2014/main" id="{B32951E7-BCE1-D142-90BE-69620709AC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64295" y="3345208"/>
            <a:ext cx="670424" cy="660077"/>
          </a:xfrm>
          <a:prstGeom prst="rect">
            <a:avLst/>
          </a:prstGeom>
        </p:spPr>
      </p:pic>
      <p:pic>
        <p:nvPicPr>
          <p:cNvPr id="3253" name="Picture 3252">
            <a:extLst>
              <a:ext uri="{FF2B5EF4-FFF2-40B4-BE49-F238E27FC236}">
                <a16:creationId xmlns:a16="http://schemas.microsoft.com/office/drawing/2014/main" id="{F62AF795-83DD-E54E-9101-CE4EE71CE2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94285" y="2352181"/>
            <a:ext cx="670424" cy="660077"/>
          </a:xfrm>
          <a:prstGeom prst="rect">
            <a:avLst/>
          </a:prstGeom>
          <a:noFill/>
        </p:spPr>
      </p:pic>
      <p:pic>
        <p:nvPicPr>
          <p:cNvPr id="3255" name="Picture 3254">
            <a:extLst>
              <a:ext uri="{FF2B5EF4-FFF2-40B4-BE49-F238E27FC236}">
                <a16:creationId xmlns:a16="http://schemas.microsoft.com/office/drawing/2014/main" id="{D8A95D39-6281-AA40-BF7F-1DF81636B0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82530" y="1288003"/>
            <a:ext cx="670424" cy="660077"/>
          </a:xfrm>
          <a:prstGeom prst="rect">
            <a:avLst/>
          </a:prstGeom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597FDE84-EBD5-7B46-BD85-6B2514D65489}"/>
              </a:ext>
            </a:extLst>
          </p:cNvPr>
          <p:cNvSpPr/>
          <p:nvPr/>
        </p:nvSpPr>
        <p:spPr>
          <a:xfrm>
            <a:off x="6609113" y="3837363"/>
            <a:ext cx="631684" cy="608274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7" name="Oval 3256">
            <a:extLst>
              <a:ext uri="{FF2B5EF4-FFF2-40B4-BE49-F238E27FC236}">
                <a16:creationId xmlns:a16="http://schemas.microsoft.com/office/drawing/2014/main" id="{F3D87814-3D2E-9748-BC33-DE5AA666A525}"/>
              </a:ext>
            </a:extLst>
          </p:cNvPr>
          <p:cNvSpPr/>
          <p:nvPr/>
        </p:nvSpPr>
        <p:spPr>
          <a:xfrm>
            <a:off x="7395630" y="4011766"/>
            <a:ext cx="631684" cy="608274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8" name="Oval 3257">
            <a:extLst>
              <a:ext uri="{FF2B5EF4-FFF2-40B4-BE49-F238E27FC236}">
                <a16:creationId xmlns:a16="http://schemas.microsoft.com/office/drawing/2014/main" id="{1966DB2F-E4A8-034F-8CF6-B193A89A4CF4}"/>
              </a:ext>
            </a:extLst>
          </p:cNvPr>
          <p:cNvSpPr/>
          <p:nvPr/>
        </p:nvSpPr>
        <p:spPr>
          <a:xfrm>
            <a:off x="7062370" y="3305910"/>
            <a:ext cx="631684" cy="608274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9" name="Oval 3258">
            <a:extLst>
              <a:ext uri="{FF2B5EF4-FFF2-40B4-BE49-F238E27FC236}">
                <a16:creationId xmlns:a16="http://schemas.microsoft.com/office/drawing/2014/main" id="{C475F264-35E9-FD40-A58A-5E2DDF47B635}"/>
              </a:ext>
            </a:extLst>
          </p:cNvPr>
          <p:cNvSpPr/>
          <p:nvPr/>
        </p:nvSpPr>
        <p:spPr>
          <a:xfrm>
            <a:off x="7497832" y="2848747"/>
            <a:ext cx="631684" cy="608274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0" name="Oval 3259">
            <a:extLst>
              <a:ext uri="{FF2B5EF4-FFF2-40B4-BE49-F238E27FC236}">
                <a16:creationId xmlns:a16="http://schemas.microsoft.com/office/drawing/2014/main" id="{570ABCBA-2B90-874B-A3E5-1CCCB7058727}"/>
              </a:ext>
            </a:extLst>
          </p:cNvPr>
          <p:cNvSpPr/>
          <p:nvPr/>
        </p:nvSpPr>
        <p:spPr>
          <a:xfrm>
            <a:off x="6769899" y="2492993"/>
            <a:ext cx="631684" cy="608274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3" name="Teardrop 3262">
            <a:extLst>
              <a:ext uri="{FF2B5EF4-FFF2-40B4-BE49-F238E27FC236}">
                <a16:creationId xmlns:a16="http://schemas.microsoft.com/office/drawing/2014/main" id="{0B3C9783-9876-B74F-9B71-CEFB1CAA7961}"/>
              </a:ext>
            </a:extLst>
          </p:cNvPr>
          <p:cNvSpPr/>
          <p:nvPr/>
        </p:nvSpPr>
        <p:spPr>
          <a:xfrm rot="9461993">
            <a:off x="6976715" y="1728705"/>
            <a:ext cx="1678081" cy="1645050"/>
          </a:xfrm>
          <a:prstGeom prst="teardrop">
            <a:avLst>
              <a:gd name="adj" fmla="val 101756"/>
            </a:avLst>
          </a:prstGeom>
          <a:noFill/>
          <a:ln w="22225">
            <a:solidFill>
              <a:schemeClr val="accent1">
                <a:lumMod val="75000"/>
                <a:alpha val="23000"/>
              </a:schemeClr>
            </a:solidFill>
            <a:prstDash val="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31B8628-B4C1-5344-8DCE-436D311CBBE3}"/>
              </a:ext>
            </a:extLst>
          </p:cNvPr>
          <p:cNvGrpSpPr/>
          <p:nvPr/>
        </p:nvGrpSpPr>
        <p:grpSpPr>
          <a:xfrm rot="152313">
            <a:off x="7325478" y="1852501"/>
            <a:ext cx="665184" cy="1998492"/>
            <a:chOff x="7355014" y="1820883"/>
            <a:chExt cx="665184" cy="1998492"/>
          </a:xfrm>
        </p:grpSpPr>
        <p:sp>
          <p:nvSpPr>
            <p:cNvPr id="3261" name="Teardrop 3260">
              <a:extLst>
                <a:ext uri="{FF2B5EF4-FFF2-40B4-BE49-F238E27FC236}">
                  <a16:creationId xmlns:a16="http://schemas.microsoft.com/office/drawing/2014/main" id="{3B23960F-C457-0442-B064-74A2316838E2}"/>
                </a:ext>
              </a:extLst>
            </p:cNvPr>
            <p:cNvSpPr/>
            <p:nvPr/>
          </p:nvSpPr>
          <p:spPr>
            <a:xfrm rot="7892614">
              <a:off x="7100956" y="2900132"/>
              <a:ext cx="1785106" cy="53379"/>
            </a:xfrm>
            <a:prstGeom prst="teardrop">
              <a:avLst/>
            </a:prstGeom>
            <a:gradFill flip="none" rotWithShape="1"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4" name="Teardrop 3263">
              <a:extLst>
                <a:ext uri="{FF2B5EF4-FFF2-40B4-BE49-F238E27FC236}">
                  <a16:creationId xmlns:a16="http://schemas.microsoft.com/office/drawing/2014/main" id="{48FA1DF9-9B55-DA4E-A3DB-D7FA1E9C337D}"/>
                </a:ext>
              </a:extLst>
            </p:cNvPr>
            <p:cNvSpPr/>
            <p:nvPr/>
          </p:nvSpPr>
          <p:spPr>
            <a:xfrm rot="5400000">
              <a:off x="6489151" y="2686746"/>
              <a:ext cx="1785106" cy="53379"/>
            </a:xfrm>
            <a:prstGeom prst="teardrop">
              <a:avLst/>
            </a:prstGeom>
            <a:gradFill flip="none" rotWithShape="1">
              <a:gsLst>
                <a:gs pos="0">
                  <a:schemeClr val="accent3">
                    <a:lumMod val="5000"/>
                    <a:lumOff val="95000"/>
                  </a:schemeClr>
                </a:gs>
                <a:gs pos="74000">
                  <a:schemeClr val="accent3">
                    <a:lumMod val="45000"/>
                    <a:lumOff val="55000"/>
                  </a:schemeClr>
                </a:gs>
                <a:gs pos="83000">
                  <a:schemeClr val="accent3">
                    <a:lumMod val="45000"/>
                    <a:lumOff val="55000"/>
                  </a:schemeClr>
                </a:gs>
                <a:gs pos="100000">
                  <a:schemeClr val="accent3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49" name="Teardrop 3248">
            <a:extLst>
              <a:ext uri="{FF2B5EF4-FFF2-40B4-BE49-F238E27FC236}">
                <a16:creationId xmlns:a16="http://schemas.microsoft.com/office/drawing/2014/main" id="{0F6D18AD-5A29-5F43-9378-EA9AA7A05B43}"/>
              </a:ext>
            </a:extLst>
          </p:cNvPr>
          <p:cNvSpPr/>
          <p:nvPr/>
        </p:nvSpPr>
        <p:spPr>
          <a:xfrm rot="7891783">
            <a:off x="6462232" y="1616572"/>
            <a:ext cx="1678081" cy="1645050"/>
          </a:xfrm>
          <a:prstGeom prst="teardrop">
            <a:avLst>
              <a:gd name="adj" fmla="val 101756"/>
            </a:avLst>
          </a:prstGeom>
          <a:noFill/>
          <a:ln w="22225"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576D17C-A402-364B-B55C-90D53407E47E}"/>
              </a:ext>
            </a:extLst>
          </p:cNvPr>
          <p:cNvGrpSpPr/>
          <p:nvPr/>
        </p:nvGrpSpPr>
        <p:grpSpPr>
          <a:xfrm>
            <a:off x="7060544" y="1578702"/>
            <a:ext cx="620650" cy="2067117"/>
            <a:chOff x="7071965" y="1606189"/>
            <a:chExt cx="620650" cy="2067117"/>
          </a:xfrm>
        </p:grpSpPr>
        <p:sp>
          <p:nvSpPr>
            <p:cNvPr id="7" name="Teardrop 6">
              <a:extLst>
                <a:ext uri="{FF2B5EF4-FFF2-40B4-BE49-F238E27FC236}">
                  <a16:creationId xmlns:a16="http://schemas.microsoft.com/office/drawing/2014/main" id="{AA974F24-C6EF-3940-9F65-12D822AE3FC5}"/>
                </a:ext>
              </a:extLst>
            </p:cNvPr>
            <p:cNvSpPr/>
            <p:nvPr/>
          </p:nvSpPr>
          <p:spPr>
            <a:xfrm rot="4369498" flipV="1">
              <a:off x="6156791" y="2697232"/>
              <a:ext cx="1876067" cy="45719"/>
            </a:xfrm>
            <a:prstGeom prst="teardrop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7" name="Teardrop 3246">
              <a:extLst>
                <a:ext uri="{FF2B5EF4-FFF2-40B4-BE49-F238E27FC236}">
                  <a16:creationId xmlns:a16="http://schemas.microsoft.com/office/drawing/2014/main" id="{400C7545-3B8A-D647-B3E1-E3C7C5946DA0}"/>
                </a:ext>
              </a:extLst>
            </p:cNvPr>
            <p:cNvSpPr/>
            <p:nvPr/>
          </p:nvSpPr>
          <p:spPr>
            <a:xfrm rot="6523237">
              <a:off x="6773373" y="2754063"/>
              <a:ext cx="1785106" cy="53379"/>
            </a:xfrm>
            <a:prstGeom prst="teardrop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8" name="Teardrop 3247">
              <a:extLst>
                <a:ext uri="{FF2B5EF4-FFF2-40B4-BE49-F238E27FC236}">
                  <a16:creationId xmlns:a16="http://schemas.microsoft.com/office/drawing/2014/main" id="{8871C71D-D9D6-C343-B5BD-E936960140B8}"/>
                </a:ext>
              </a:extLst>
            </p:cNvPr>
            <p:cNvSpPr/>
            <p:nvPr/>
          </p:nvSpPr>
          <p:spPr>
            <a:xfrm rot="5126613">
              <a:off x="6291750" y="2591500"/>
              <a:ext cx="2016342" cy="45719"/>
            </a:xfrm>
            <a:prstGeom prst="teardrop">
              <a:avLst/>
            </a:prstGeom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3EAE549-C878-DE40-812F-F76DDCD64D16}"/>
              </a:ext>
            </a:extLst>
          </p:cNvPr>
          <p:cNvGrpSpPr/>
          <p:nvPr/>
        </p:nvGrpSpPr>
        <p:grpSpPr>
          <a:xfrm>
            <a:off x="3753990" y="1895889"/>
            <a:ext cx="2288819" cy="2820042"/>
            <a:chOff x="3784003" y="1541127"/>
            <a:chExt cx="2288819" cy="2820042"/>
          </a:xfrm>
        </p:grpSpPr>
        <p:sp>
          <p:nvSpPr>
            <p:cNvPr id="4261" name="Oval 4260"/>
            <p:cNvSpPr/>
            <p:nvPr/>
          </p:nvSpPr>
          <p:spPr bwMode="auto">
            <a:xfrm>
              <a:off x="3784003" y="2378494"/>
              <a:ext cx="2015687" cy="1982675"/>
            </a:xfrm>
            <a:prstGeom prst="ellipse">
              <a:avLst/>
            </a:prstGeom>
            <a:noFill/>
            <a:ln w="28575" cap="flat" cmpd="dbl" algn="ctr">
              <a:solidFill>
                <a:srgbClr val="FFC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300" dirty="0">
                <a:latin typeface="Arial" charset="0"/>
              </a:endParaRPr>
            </a:p>
          </p:txBody>
        </p:sp>
        <p:grpSp>
          <p:nvGrpSpPr>
            <p:cNvPr id="4262" name="Group 4261"/>
            <p:cNvGrpSpPr/>
            <p:nvPr/>
          </p:nvGrpSpPr>
          <p:grpSpPr>
            <a:xfrm>
              <a:off x="4191264" y="2726065"/>
              <a:ext cx="86210" cy="115817"/>
              <a:chOff x="2546632" y="2564131"/>
              <a:chExt cx="1665328" cy="2274569"/>
            </a:xfrm>
          </p:grpSpPr>
          <p:cxnSp>
            <p:nvCxnSpPr>
              <p:cNvPr id="4264" name="Straight Connector 4263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71" name="Straight Connector 4270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73" name="Straight Connector 427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74" name="Straight Connector 427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75" name="Straight Connector 427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276" name="Rounded Rectangle 427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77" name="Rounded Rectangle 427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78" name="Rounded Rectangle 427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79" name="Rounded Rectangle 427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0" name="Rounded Rectangle 427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1" name="Rounded Rectangle 428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2" name="Rounded Rectangle 428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3" name="Rounded Rectangle 428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4" name="Rounded Rectangle 428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285" name="Straight Connector 428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86" name="Straight Connector 428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87" name="Straight Connector 428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288" name="Group 4287"/>
            <p:cNvGrpSpPr/>
            <p:nvPr/>
          </p:nvGrpSpPr>
          <p:grpSpPr>
            <a:xfrm>
              <a:off x="4268043" y="2614425"/>
              <a:ext cx="86210" cy="115817"/>
              <a:chOff x="2546632" y="2564131"/>
              <a:chExt cx="1665328" cy="2274569"/>
            </a:xfrm>
          </p:grpSpPr>
          <p:cxnSp>
            <p:nvCxnSpPr>
              <p:cNvPr id="4289" name="Straight Connector 428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90" name="Straight Connector 428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91" name="Straight Connector 429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92" name="Straight Connector 429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93" name="Straight Connector 429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294" name="Rounded Rectangle 429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5" name="Rounded Rectangle 429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6" name="Rounded Rectangle 429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7" name="Rounded Rectangle 429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8" name="Rounded Rectangle 429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9" name="Rounded Rectangle 429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00" name="Rounded Rectangle 429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01" name="Rounded Rectangle 430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02" name="Rounded Rectangle 430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03" name="Straight Connector 430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04" name="Straight Connector 430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05" name="Straight Connector 430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06" name="Group 4305"/>
            <p:cNvGrpSpPr/>
            <p:nvPr/>
          </p:nvGrpSpPr>
          <p:grpSpPr>
            <a:xfrm>
              <a:off x="4314779" y="2479799"/>
              <a:ext cx="86210" cy="115817"/>
              <a:chOff x="2546632" y="2564131"/>
              <a:chExt cx="1665328" cy="2274569"/>
            </a:xfrm>
          </p:grpSpPr>
          <p:cxnSp>
            <p:nvCxnSpPr>
              <p:cNvPr id="4307" name="Straight Connector 430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08" name="Straight Connector 430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09" name="Straight Connector 430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10" name="Straight Connector 430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11" name="Straight Connector 431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12" name="Rounded Rectangle 431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3" name="Rounded Rectangle 431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4" name="Rounded Rectangle 431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5" name="Rounded Rectangle 431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6" name="Rounded Rectangle 431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7" name="Rounded Rectangle 431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8" name="Rounded Rectangle 431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9" name="Rounded Rectangle 431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20" name="Rounded Rectangle 431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21" name="Straight Connector 432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2" name="Straight Connector 432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3" name="Straight Connector 432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24" name="Group 4323"/>
            <p:cNvGrpSpPr/>
            <p:nvPr/>
          </p:nvGrpSpPr>
          <p:grpSpPr>
            <a:xfrm>
              <a:off x="4167897" y="2584873"/>
              <a:ext cx="86210" cy="115817"/>
              <a:chOff x="2546632" y="2564131"/>
              <a:chExt cx="1665328" cy="2274569"/>
            </a:xfrm>
          </p:grpSpPr>
          <p:cxnSp>
            <p:nvCxnSpPr>
              <p:cNvPr id="4325" name="Straight Connector 432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6" name="Straight Connector 432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7" name="Straight Connector 432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8" name="Straight Connector 432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9" name="Straight Connector 432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30" name="Rounded Rectangle 432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1" name="Rounded Rectangle 433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2" name="Rounded Rectangle 433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3" name="Rounded Rectangle 433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4" name="Rounded Rectangle 433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5" name="Rounded Rectangle 433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6" name="Rounded Rectangle 433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7" name="Rounded Rectangle 433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8" name="Rounded Rectangle 433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39" name="Straight Connector 433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0" name="Straight Connector 433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1" name="Straight Connector 434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42" name="Group 4341"/>
            <p:cNvGrpSpPr/>
            <p:nvPr/>
          </p:nvGrpSpPr>
          <p:grpSpPr>
            <a:xfrm>
              <a:off x="4071089" y="2676811"/>
              <a:ext cx="86210" cy="115817"/>
              <a:chOff x="2546632" y="2564131"/>
              <a:chExt cx="1665328" cy="2274569"/>
            </a:xfrm>
          </p:grpSpPr>
          <p:cxnSp>
            <p:nvCxnSpPr>
              <p:cNvPr id="4343" name="Straight Connector 434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4" name="Straight Connector 434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5" name="Straight Connector 434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6" name="Straight Connector 434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7" name="Straight Connector 434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48" name="Rounded Rectangle 434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49" name="Rounded Rectangle 434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0" name="Rounded Rectangle 434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1" name="Rounded Rectangle 435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2" name="Rounded Rectangle 435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3" name="Rounded Rectangle 435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4" name="Rounded Rectangle 435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5" name="Rounded Rectangle 435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6" name="Rounded Rectangle 435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57" name="Straight Connector 435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58" name="Straight Connector 435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59" name="Straight Connector 435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60" name="Group 4359"/>
            <p:cNvGrpSpPr/>
            <p:nvPr/>
          </p:nvGrpSpPr>
          <p:grpSpPr>
            <a:xfrm>
              <a:off x="4301426" y="2926362"/>
              <a:ext cx="86210" cy="115817"/>
              <a:chOff x="2546632" y="2564131"/>
              <a:chExt cx="1665328" cy="2274569"/>
            </a:xfrm>
          </p:grpSpPr>
          <p:cxnSp>
            <p:nvCxnSpPr>
              <p:cNvPr id="4361" name="Straight Connector 436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62" name="Straight Connector 436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63" name="Straight Connector 436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64" name="Straight Connector 436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65" name="Straight Connector 436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66" name="Rounded Rectangle 436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67" name="Rounded Rectangle 436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68" name="Rounded Rectangle 436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69" name="Rounded Rectangle 436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0" name="Rounded Rectangle 436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1" name="Rounded Rectangle 437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2" name="Rounded Rectangle 437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3" name="Rounded Rectangle 437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4" name="Rounded Rectangle 437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75" name="Straight Connector 437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76" name="Straight Connector 437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77" name="Straight Connector 437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78" name="Group 4377"/>
            <p:cNvGrpSpPr/>
            <p:nvPr/>
          </p:nvGrpSpPr>
          <p:grpSpPr>
            <a:xfrm>
              <a:off x="4378205" y="2814721"/>
              <a:ext cx="86210" cy="115817"/>
              <a:chOff x="2546632" y="2564131"/>
              <a:chExt cx="1665328" cy="2274569"/>
            </a:xfrm>
          </p:grpSpPr>
          <p:cxnSp>
            <p:nvCxnSpPr>
              <p:cNvPr id="4379" name="Straight Connector 437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80" name="Straight Connector 437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81" name="Straight Connector 438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82" name="Straight Connector 438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83" name="Straight Connector 438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84" name="Rounded Rectangle 438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5" name="Rounded Rectangle 438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6" name="Rounded Rectangle 438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7" name="Rounded Rectangle 438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8" name="Rounded Rectangle 438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9" name="Rounded Rectangle 438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90" name="Rounded Rectangle 438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91" name="Rounded Rectangle 439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92" name="Rounded Rectangle 439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93" name="Straight Connector 439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94" name="Straight Connector 439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95" name="Straight Connector 439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96" name="Group 4395"/>
            <p:cNvGrpSpPr/>
            <p:nvPr/>
          </p:nvGrpSpPr>
          <p:grpSpPr>
            <a:xfrm>
              <a:off x="4424939" y="2680096"/>
              <a:ext cx="86210" cy="115817"/>
              <a:chOff x="2546632" y="2564131"/>
              <a:chExt cx="1665328" cy="2274569"/>
            </a:xfrm>
          </p:grpSpPr>
          <p:cxnSp>
            <p:nvCxnSpPr>
              <p:cNvPr id="4397" name="Straight Connector 439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98" name="Straight Connector 439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99" name="Straight Connector 439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00" name="Straight Connector 439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01" name="Straight Connector 440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02" name="Rounded Rectangle 440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3" name="Rounded Rectangle 440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4" name="Rounded Rectangle 440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5" name="Rounded Rectangle 440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6" name="Rounded Rectangle 440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7" name="Rounded Rectangle 440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8" name="Rounded Rectangle 440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9" name="Rounded Rectangle 440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10" name="Rounded Rectangle 440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11" name="Straight Connector 441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2" name="Straight Connector 441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3" name="Straight Connector 441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14" name="Group 4413"/>
            <p:cNvGrpSpPr/>
            <p:nvPr/>
          </p:nvGrpSpPr>
          <p:grpSpPr>
            <a:xfrm>
              <a:off x="4278058" y="2785169"/>
              <a:ext cx="86210" cy="115817"/>
              <a:chOff x="2546632" y="2564131"/>
              <a:chExt cx="1665328" cy="2274569"/>
            </a:xfrm>
          </p:grpSpPr>
          <p:cxnSp>
            <p:nvCxnSpPr>
              <p:cNvPr id="4415" name="Straight Connector 441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6" name="Straight Connector 441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7" name="Straight Connector 441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8" name="Straight Connector 441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9" name="Straight Connector 441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20" name="Rounded Rectangle 441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1" name="Rounded Rectangle 442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2" name="Rounded Rectangle 442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3" name="Rounded Rectangle 442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4" name="Rounded Rectangle 442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5" name="Rounded Rectangle 442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6" name="Rounded Rectangle 442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7" name="Rounded Rectangle 442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8" name="Rounded Rectangle 442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29" name="Straight Connector 442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0" name="Straight Connector 442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1" name="Straight Connector 443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32" name="Group 4431"/>
            <p:cNvGrpSpPr/>
            <p:nvPr/>
          </p:nvGrpSpPr>
          <p:grpSpPr>
            <a:xfrm>
              <a:off x="4181250" y="2877108"/>
              <a:ext cx="86210" cy="115817"/>
              <a:chOff x="2546632" y="2564131"/>
              <a:chExt cx="1665328" cy="2274569"/>
            </a:xfrm>
          </p:grpSpPr>
          <p:cxnSp>
            <p:nvCxnSpPr>
              <p:cNvPr id="4433" name="Straight Connector 443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4" name="Straight Connector 443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5" name="Straight Connector 443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6" name="Straight Connector 443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7" name="Straight Connector 443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38" name="Rounded Rectangle 443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39" name="Rounded Rectangle 443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0" name="Rounded Rectangle 443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1" name="Rounded Rectangle 444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2" name="Rounded Rectangle 444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3" name="Rounded Rectangle 444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4" name="Rounded Rectangle 444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5" name="Rounded Rectangle 444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6" name="Rounded Rectangle 444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47" name="Straight Connector 444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48" name="Straight Connector 444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49" name="Straight Connector 444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50" name="Group 4449"/>
            <p:cNvGrpSpPr/>
            <p:nvPr/>
          </p:nvGrpSpPr>
          <p:grpSpPr>
            <a:xfrm>
              <a:off x="4551791" y="2568454"/>
              <a:ext cx="86210" cy="115817"/>
              <a:chOff x="2546632" y="2564131"/>
              <a:chExt cx="1665328" cy="2274569"/>
            </a:xfrm>
          </p:grpSpPr>
          <p:cxnSp>
            <p:nvCxnSpPr>
              <p:cNvPr id="4451" name="Straight Connector 445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52" name="Straight Connector 445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53" name="Straight Connector 445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54" name="Straight Connector 445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55" name="Straight Connector 445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56" name="Rounded Rectangle 445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57" name="Rounded Rectangle 445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58" name="Rounded Rectangle 445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59" name="Rounded Rectangle 445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0" name="Rounded Rectangle 445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1" name="Rounded Rectangle 446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2" name="Rounded Rectangle 446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3" name="Rounded Rectangle 446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4" name="Rounded Rectangle 446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65" name="Straight Connector 446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66" name="Straight Connector 446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67" name="Straight Connector 446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68" name="Group 4467"/>
            <p:cNvGrpSpPr/>
            <p:nvPr/>
          </p:nvGrpSpPr>
          <p:grpSpPr>
            <a:xfrm>
              <a:off x="4628571" y="2456814"/>
              <a:ext cx="86210" cy="115817"/>
              <a:chOff x="2546632" y="2564131"/>
              <a:chExt cx="1665328" cy="2274569"/>
            </a:xfrm>
          </p:grpSpPr>
          <p:cxnSp>
            <p:nvCxnSpPr>
              <p:cNvPr id="4469" name="Straight Connector 446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70" name="Straight Connector 446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71" name="Straight Connector 447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72" name="Straight Connector 447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73" name="Straight Connector 447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74" name="Rounded Rectangle 447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5" name="Rounded Rectangle 447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6" name="Rounded Rectangle 447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7" name="Rounded Rectangle 447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8" name="Rounded Rectangle 447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9" name="Rounded Rectangle 447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80" name="Rounded Rectangle 447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81" name="Rounded Rectangle 448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82" name="Rounded Rectangle 448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83" name="Straight Connector 448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84" name="Straight Connector 448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85" name="Straight Connector 448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86" name="Group 4485"/>
            <p:cNvGrpSpPr/>
            <p:nvPr/>
          </p:nvGrpSpPr>
          <p:grpSpPr>
            <a:xfrm>
              <a:off x="4718702" y="2404278"/>
              <a:ext cx="86210" cy="115817"/>
              <a:chOff x="2546632" y="2564131"/>
              <a:chExt cx="1665328" cy="2274569"/>
            </a:xfrm>
          </p:grpSpPr>
          <p:cxnSp>
            <p:nvCxnSpPr>
              <p:cNvPr id="4487" name="Straight Connector 448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88" name="Straight Connector 448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89" name="Straight Connector 448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90" name="Straight Connector 448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91" name="Straight Connector 449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92" name="Rounded Rectangle 449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3" name="Rounded Rectangle 449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4" name="Rounded Rectangle 449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5" name="Rounded Rectangle 449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6" name="Rounded Rectangle 449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7" name="Rounded Rectangle 449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8" name="Rounded Rectangle 449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9" name="Rounded Rectangle 449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00" name="Rounded Rectangle 449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01" name="Straight Connector 450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2" name="Straight Connector 450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3" name="Straight Connector 450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04" name="Group 4503"/>
            <p:cNvGrpSpPr/>
            <p:nvPr/>
          </p:nvGrpSpPr>
          <p:grpSpPr>
            <a:xfrm>
              <a:off x="4528424" y="2427262"/>
              <a:ext cx="86210" cy="115817"/>
              <a:chOff x="2546632" y="2564131"/>
              <a:chExt cx="1665328" cy="2274569"/>
            </a:xfrm>
          </p:grpSpPr>
          <p:cxnSp>
            <p:nvCxnSpPr>
              <p:cNvPr id="4505" name="Straight Connector 450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6" name="Straight Connector 450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7" name="Straight Connector 450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8" name="Straight Connector 450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9" name="Straight Connector 450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10" name="Rounded Rectangle 450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1" name="Rounded Rectangle 451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2" name="Rounded Rectangle 451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3" name="Rounded Rectangle 451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4" name="Rounded Rectangle 451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5" name="Rounded Rectangle 451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6" name="Rounded Rectangle 451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7" name="Rounded Rectangle 451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8" name="Rounded Rectangle 451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19" name="Straight Connector 451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0" name="Straight Connector 451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1" name="Straight Connector 452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22" name="Group 4521"/>
            <p:cNvGrpSpPr/>
            <p:nvPr/>
          </p:nvGrpSpPr>
          <p:grpSpPr>
            <a:xfrm>
              <a:off x="4431617" y="2519201"/>
              <a:ext cx="86210" cy="115817"/>
              <a:chOff x="2546632" y="2564131"/>
              <a:chExt cx="1665328" cy="2274569"/>
            </a:xfrm>
          </p:grpSpPr>
          <p:cxnSp>
            <p:nvCxnSpPr>
              <p:cNvPr id="4523" name="Straight Connector 452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4" name="Straight Connector 452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5" name="Straight Connector 452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6" name="Straight Connector 452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7" name="Straight Connector 452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28" name="Rounded Rectangle 452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29" name="Rounded Rectangle 452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0" name="Rounded Rectangle 452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1" name="Rounded Rectangle 453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2" name="Rounded Rectangle 453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3" name="Rounded Rectangle 453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4" name="Rounded Rectangle 453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5" name="Rounded Rectangle 453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6" name="Rounded Rectangle 453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37" name="Straight Connector 453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38" name="Straight Connector 453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39" name="Straight Connector 453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40" name="Group 4539"/>
            <p:cNvGrpSpPr/>
            <p:nvPr/>
          </p:nvGrpSpPr>
          <p:grpSpPr>
            <a:xfrm>
              <a:off x="4661953" y="2768751"/>
              <a:ext cx="86210" cy="115817"/>
              <a:chOff x="2546632" y="2564131"/>
              <a:chExt cx="1665328" cy="2274569"/>
            </a:xfrm>
          </p:grpSpPr>
          <p:cxnSp>
            <p:nvCxnSpPr>
              <p:cNvPr id="4541" name="Straight Connector 454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42" name="Straight Connector 454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43" name="Straight Connector 454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44" name="Straight Connector 454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45" name="Straight Connector 454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46" name="Rounded Rectangle 454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47" name="Rounded Rectangle 454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48" name="Rounded Rectangle 454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49" name="Rounded Rectangle 454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0" name="Rounded Rectangle 454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1" name="Rounded Rectangle 455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2" name="Rounded Rectangle 455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3" name="Rounded Rectangle 455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4" name="Rounded Rectangle 455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55" name="Straight Connector 455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56" name="Straight Connector 455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57" name="Straight Connector 455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58" name="Group 4557"/>
            <p:cNvGrpSpPr/>
            <p:nvPr/>
          </p:nvGrpSpPr>
          <p:grpSpPr>
            <a:xfrm>
              <a:off x="4738732" y="2657110"/>
              <a:ext cx="86210" cy="115817"/>
              <a:chOff x="2546632" y="2564131"/>
              <a:chExt cx="1665328" cy="2274569"/>
            </a:xfrm>
          </p:grpSpPr>
          <p:cxnSp>
            <p:nvCxnSpPr>
              <p:cNvPr id="4559" name="Straight Connector 455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60" name="Straight Connector 455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61" name="Straight Connector 456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62" name="Straight Connector 456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63" name="Straight Connector 456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64" name="Rounded Rectangle 456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5" name="Rounded Rectangle 456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6" name="Rounded Rectangle 456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7" name="Rounded Rectangle 456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8" name="Rounded Rectangle 456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9" name="Rounded Rectangle 456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70" name="Rounded Rectangle 456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71" name="Rounded Rectangle 457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72" name="Rounded Rectangle 457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73" name="Straight Connector 457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74" name="Straight Connector 457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75" name="Straight Connector 457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76" name="Group 4575"/>
            <p:cNvGrpSpPr/>
            <p:nvPr/>
          </p:nvGrpSpPr>
          <p:grpSpPr>
            <a:xfrm>
              <a:off x="4785467" y="2522485"/>
              <a:ext cx="86210" cy="115817"/>
              <a:chOff x="2546632" y="2564131"/>
              <a:chExt cx="1665328" cy="2274569"/>
            </a:xfrm>
          </p:grpSpPr>
          <p:cxnSp>
            <p:nvCxnSpPr>
              <p:cNvPr id="4577" name="Straight Connector 457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78" name="Straight Connector 457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79" name="Straight Connector 457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80" name="Straight Connector 457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81" name="Straight Connector 458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82" name="Rounded Rectangle 458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3" name="Rounded Rectangle 458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4" name="Rounded Rectangle 458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5" name="Rounded Rectangle 458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6" name="Rounded Rectangle 458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7" name="Rounded Rectangle 458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8" name="Rounded Rectangle 458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9" name="Rounded Rectangle 458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90" name="Rounded Rectangle 458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91" name="Straight Connector 459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2" name="Straight Connector 459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3" name="Straight Connector 459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94" name="Group 4593"/>
            <p:cNvGrpSpPr/>
            <p:nvPr/>
          </p:nvGrpSpPr>
          <p:grpSpPr>
            <a:xfrm>
              <a:off x="4638586" y="2627559"/>
              <a:ext cx="86210" cy="115817"/>
              <a:chOff x="2546632" y="2564131"/>
              <a:chExt cx="1665328" cy="2274569"/>
            </a:xfrm>
          </p:grpSpPr>
          <p:cxnSp>
            <p:nvCxnSpPr>
              <p:cNvPr id="4595" name="Straight Connector 459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6" name="Straight Connector 459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7" name="Straight Connector 459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8" name="Straight Connector 459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9" name="Straight Connector 459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00" name="Rounded Rectangle 459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1" name="Rounded Rectangle 460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2" name="Rounded Rectangle 460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3" name="Rounded Rectangle 460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4" name="Rounded Rectangle 460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5" name="Rounded Rectangle 460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6" name="Rounded Rectangle 460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7" name="Rounded Rectangle 460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8" name="Rounded Rectangle 460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09" name="Straight Connector 460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0" name="Straight Connector 460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1" name="Straight Connector 461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12" name="Group 4611"/>
            <p:cNvGrpSpPr/>
            <p:nvPr/>
          </p:nvGrpSpPr>
          <p:grpSpPr>
            <a:xfrm>
              <a:off x="4541777" y="2719498"/>
              <a:ext cx="86210" cy="115817"/>
              <a:chOff x="2546632" y="2564131"/>
              <a:chExt cx="1665328" cy="2274569"/>
            </a:xfrm>
          </p:grpSpPr>
          <p:cxnSp>
            <p:nvCxnSpPr>
              <p:cNvPr id="4613" name="Straight Connector 461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4" name="Straight Connector 461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5" name="Straight Connector 461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6" name="Straight Connector 461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7" name="Straight Connector 461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18" name="Rounded Rectangle 461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19" name="Rounded Rectangle 461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0" name="Rounded Rectangle 461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1" name="Rounded Rectangle 462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2" name="Rounded Rectangle 462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3" name="Rounded Rectangle 462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4" name="Rounded Rectangle 462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5" name="Rounded Rectangle 462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6" name="Rounded Rectangle 462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27" name="Straight Connector 462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28" name="Straight Connector 462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29" name="Straight Connector 462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30" name="Group 4629"/>
            <p:cNvGrpSpPr/>
            <p:nvPr/>
          </p:nvGrpSpPr>
          <p:grpSpPr>
            <a:xfrm>
              <a:off x="4434954" y="3116807"/>
              <a:ext cx="86210" cy="115817"/>
              <a:chOff x="2546632" y="2564131"/>
              <a:chExt cx="1665328" cy="2274569"/>
            </a:xfrm>
          </p:grpSpPr>
          <p:cxnSp>
            <p:nvCxnSpPr>
              <p:cNvPr id="4631" name="Straight Connector 463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32" name="Straight Connector 463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33" name="Straight Connector 463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34" name="Straight Connector 463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35" name="Straight Connector 463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36" name="Rounded Rectangle 463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37" name="Rounded Rectangle 463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38" name="Rounded Rectangle 463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39" name="Rounded Rectangle 463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0" name="Rounded Rectangle 463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1" name="Rounded Rectangle 464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2" name="Rounded Rectangle 464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3" name="Rounded Rectangle 464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4" name="Rounded Rectangle 464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45" name="Straight Connector 464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46" name="Straight Connector 464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47" name="Straight Connector 464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48" name="Group 4647"/>
            <p:cNvGrpSpPr/>
            <p:nvPr/>
          </p:nvGrpSpPr>
          <p:grpSpPr>
            <a:xfrm>
              <a:off x="4511733" y="3005167"/>
              <a:ext cx="86210" cy="115817"/>
              <a:chOff x="2546632" y="2564131"/>
              <a:chExt cx="1665328" cy="2274569"/>
            </a:xfrm>
          </p:grpSpPr>
          <p:cxnSp>
            <p:nvCxnSpPr>
              <p:cNvPr id="4649" name="Straight Connector 464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50" name="Straight Connector 464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51" name="Straight Connector 465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52" name="Straight Connector 465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53" name="Straight Connector 465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54" name="Rounded Rectangle 465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5" name="Rounded Rectangle 465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6" name="Rounded Rectangle 465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7" name="Rounded Rectangle 465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8" name="Rounded Rectangle 465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9" name="Rounded Rectangle 465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60" name="Rounded Rectangle 465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61" name="Rounded Rectangle 466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62" name="Rounded Rectangle 466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63" name="Straight Connector 466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64" name="Straight Connector 466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65" name="Straight Connector 466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66" name="Group 4665"/>
            <p:cNvGrpSpPr/>
            <p:nvPr/>
          </p:nvGrpSpPr>
          <p:grpSpPr>
            <a:xfrm>
              <a:off x="4558468" y="2870541"/>
              <a:ext cx="86210" cy="115817"/>
              <a:chOff x="2546632" y="2564131"/>
              <a:chExt cx="1665328" cy="2274569"/>
            </a:xfrm>
          </p:grpSpPr>
          <p:cxnSp>
            <p:nvCxnSpPr>
              <p:cNvPr id="4667" name="Straight Connector 466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68" name="Straight Connector 466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69" name="Straight Connector 466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70" name="Straight Connector 466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71" name="Straight Connector 467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72" name="Rounded Rectangle 467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3" name="Rounded Rectangle 467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4" name="Rounded Rectangle 467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5" name="Rounded Rectangle 467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6" name="Rounded Rectangle 467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7" name="Rounded Rectangle 467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8" name="Rounded Rectangle 467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9" name="Rounded Rectangle 467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80" name="Rounded Rectangle 467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81" name="Straight Connector 468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2" name="Straight Connector 468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3" name="Straight Connector 468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84" name="Group 4683"/>
            <p:cNvGrpSpPr/>
            <p:nvPr/>
          </p:nvGrpSpPr>
          <p:grpSpPr>
            <a:xfrm>
              <a:off x="4411587" y="2975614"/>
              <a:ext cx="86210" cy="115817"/>
              <a:chOff x="2546632" y="2564131"/>
              <a:chExt cx="1665328" cy="2274569"/>
            </a:xfrm>
          </p:grpSpPr>
          <p:cxnSp>
            <p:nvCxnSpPr>
              <p:cNvPr id="4685" name="Straight Connector 468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6" name="Straight Connector 468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7" name="Straight Connector 468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8" name="Straight Connector 468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9" name="Straight Connector 468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90" name="Rounded Rectangle 468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1" name="Rounded Rectangle 469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2" name="Rounded Rectangle 469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3" name="Rounded Rectangle 469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4" name="Rounded Rectangle 469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5" name="Rounded Rectangle 469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6" name="Rounded Rectangle 469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7" name="Rounded Rectangle 469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8" name="Rounded Rectangle 469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99" name="Straight Connector 469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0" name="Straight Connector 469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1" name="Straight Connector 470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02" name="Group 4701"/>
            <p:cNvGrpSpPr/>
            <p:nvPr/>
          </p:nvGrpSpPr>
          <p:grpSpPr>
            <a:xfrm>
              <a:off x="4314779" y="3067553"/>
              <a:ext cx="86210" cy="115817"/>
              <a:chOff x="2546632" y="2564131"/>
              <a:chExt cx="1665328" cy="2274569"/>
            </a:xfrm>
          </p:grpSpPr>
          <p:cxnSp>
            <p:nvCxnSpPr>
              <p:cNvPr id="4703" name="Straight Connector 470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4" name="Straight Connector 470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5" name="Straight Connector 470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6" name="Straight Connector 470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7" name="Straight Connector 470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08" name="Rounded Rectangle 470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09" name="Rounded Rectangle 470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0" name="Rounded Rectangle 470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1" name="Rounded Rectangle 471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2" name="Rounded Rectangle 471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3" name="Rounded Rectangle 471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4" name="Rounded Rectangle 471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5" name="Rounded Rectangle 471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6" name="Rounded Rectangle 471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17" name="Straight Connector 471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18" name="Straight Connector 471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19" name="Straight Connector 471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20" name="Group 4719"/>
            <p:cNvGrpSpPr/>
            <p:nvPr/>
          </p:nvGrpSpPr>
          <p:grpSpPr>
            <a:xfrm>
              <a:off x="4545115" y="3317104"/>
              <a:ext cx="86210" cy="115817"/>
              <a:chOff x="2546632" y="2564131"/>
              <a:chExt cx="1665328" cy="2274569"/>
            </a:xfrm>
          </p:grpSpPr>
          <p:cxnSp>
            <p:nvCxnSpPr>
              <p:cNvPr id="4721" name="Straight Connector 472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22" name="Straight Connector 472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23" name="Straight Connector 472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24" name="Straight Connector 472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25" name="Straight Connector 472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26" name="Rounded Rectangle 472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27" name="Rounded Rectangle 472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28" name="Rounded Rectangle 472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29" name="Rounded Rectangle 472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0" name="Rounded Rectangle 472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1" name="Rounded Rectangle 473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2" name="Rounded Rectangle 473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3" name="Rounded Rectangle 473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4" name="Rounded Rectangle 473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35" name="Straight Connector 473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36" name="Straight Connector 473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37" name="Straight Connector 473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38" name="Group 4737"/>
            <p:cNvGrpSpPr/>
            <p:nvPr/>
          </p:nvGrpSpPr>
          <p:grpSpPr>
            <a:xfrm>
              <a:off x="4621895" y="3205463"/>
              <a:ext cx="86210" cy="115817"/>
              <a:chOff x="2546632" y="2564131"/>
              <a:chExt cx="1665328" cy="2274569"/>
            </a:xfrm>
          </p:grpSpPr>
          <p:cxnSp>
            <p:nvCxnSpPr>
              <p:cNvPr id="4739" name="Straight Connector 473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40" name="Straight Connector 473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41" name="Straight Connector 474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42" name="Straight Connector 474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43" name="Straight Connector 474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44" name="Rounded Rectangle 474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5" name="Rounded Rectangle 474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6" name="Rounded Rectangle 474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7" name="Rounded Rectangle 474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8" name="Rounded Rectangle 474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9" name="Rounded Rectangle 474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50" name="Rounded Rectangle 474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51" name="Rounded Rectangle 475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52" name="Rounded Rectangle 475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53" name="Straight Connector 475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54" name="Straight Connector 475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55" name="Straight Connector 475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56" name="Group 4755"/>
            <p:cNvGrpSpPr/>
            <p:nvPr/>
          </p:nvGrpSpPr>
          <p:grpSpPr>
            <a:xfrm>
              <a:off x="4668629" y="3070837"/>
              <a:ext cx="86210" cy="115817"/>
              <a:chOff x="2546632" y="2564131"/>
              <a:chExt cx="1665328" cy="2274569"/>
            </a:xfrm>
          </p:grpSpPr>
          <p:cxnSp>
            <p:nvCxnSpPr>
              <p:cNvPr id="4757" name="Straight Connector 475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58" name="Straight Connector 475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59" name="Straight Connector 475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60" name="Straight Connector 475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61" name="Straight Connector 476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62" name="Rounded Rectangle 476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3" name="Rounded Rectangle 476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4" name="Rounded Rectangle 476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5" name="Rounded Rectangle 476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6" name="Rounded Rectangle 476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7" name="Rounded Rectangle 476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8" name="Rounded Rectangle 476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9" name="Rounded Rectangle 476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70" name="Rounded Rectangle 476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71" name="Straight Connector 477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2" name="Straight Connector 477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3" name="Straight Connector 477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74" name="Group 4773"/>
            <p:cNvGrpSpPr/>
            <p:nvPr/>
          </p:nvGrpSpPr>
          <p:grpSpPr>
            <a:xfrm>
              <a:off x="4521748" y="3175911"/>
              <a:ext cx="86210" cy="115817"/>
              <a:chOff x="2546632" y="2564131"/>
              <a:chExt cx="1665328" cy="2274569"/>
            </a:xfrm>
          </p:grpSpPr>
          <p:cxnSp>
            <p:nvCxnSpPr>
              <p:cNvPr id="4775" name="Straight Connector 477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6" name="Straight Connector 477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7" name="Straight Connector 477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8" name="Straight Connector 477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9" name="Straight Connector 477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80" name="Rounded Rectangle 477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1" name="Rounded Rectangle 478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2" name="Rounded Rectangle 478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3" name="Rounded Rectangle 478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4" name="Rounded Rectangle 478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5" name="Rounded Rectangle 478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6" name="Rounded Rectangle 478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7" name="Rounded Rectangle 478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8" name="Rounded Rectangle 478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89" name="Straight Connector 478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0" name="Straight Connector 478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1" name="Straight Connector 479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92" name="Group 4791"/>
            <p:cNvGrpSpPr/>
            <p:nvPr/>
          </p:nvGrpSpPr>
          <p:grpSpPr>
            <a:xfrm>
              <a:off x="4424940" y="3267850"/>
              <a:ext cx="86210" cy="115817"/>
              <a:chOff x="2546632" y="2564131"/>
              <a:chExt cx="1665328" cy="2274569"/>
            </a:xfrm>
          </p:grpSpPr>
          <p:cxnSp>
            <p:nvCxnSpPr>
              <p:cNvPr id="4793" name="Straight Connector 479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4" name="Straight Connector 479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5" name="Straight Connector 479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6" name="Straight Connector 479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7" name="Straight Connector 479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98" name="Rounded Rectangle 479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99" name="Rounded Rectangle 479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0" name="Rounded Rectangle 479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1" name="Rounded Rectangle 480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2" name="Rounded Rectangle 480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3" name="Rounded Rectangle 480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4" name="Rounded Rectangle 480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5" name="Rounded Rectangle 480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6" name="Rounded Rectangle 480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07" name="Straight Connector 480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08" name="Straight Connector 480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09" name="Straight Connector 480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10" name="Group 4809"/>
            <p:cNvGrpSpPr/>
            <p:nvPr/>
          </p:nvGrpSpPr>
          <p:grpSpPr>
            <a:xfrm>
              <a:off x="4805496" y="2896809"/>
              <a:ext cx="86210" cy="115817"/>
              <a:chOff x="2546632" y="2564131"/>
              <a:chExt cx="1665328" cy="2274569"/>
            </a:xfrm>
          </p:grpSpPr>
          <p:cxnSp>
            <p:nvCxnSpPr>
              <p:cNvPr id="4811" name="Straight Connector 481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12" name="Straight Connector 481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13" name="Straight Connector 481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14" name="Straight Connector 481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15" name="Straight Connector 481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16" name="Rounded Rectangle 481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17" name="Rounded Rectangle 481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18" name="Rounded Rectangle 481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19" name="Rounded Rectangle 481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0" name="Rounded Rectangle 481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1" name="Rounded Rectangle 482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2" name="Rounded Rectangle 482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3" name="Rounded Rectangle 482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4" name="Rounded Rectangle 482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25" name="Straight Connector 482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26" name="Straight Connector 482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27" name="Straight Connector 482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28" name="Group 4827"/>
            <p:cNvGrpSpPr/>
            <p:nvPr/>
          </p:nvGrpSpPr>
          <p:grpSpPr>
            <a:xfrm>
              <a:off x="4882275" y="2785168"/>
              <a:ext cx="86210" cy="115817"/>
              <a:chOff x="2546632" y="2564131"/>
              <a:chExt cx="1665328" cy="2274569"/>
            </a:xfrm>
          </p:grpSpPr>
          <p:cxnSp>
            <p:nvCxnSpPr>
              <p:cNvPr id="4829" name="Straight Connector 482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30" name="Straight Connector 482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31" name="Straight Connector 483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32" name="Straight Connector 483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33" name="Straight Connector 483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34" name="Rounded Rectangle 483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5" name="Rounded Rectangle 483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6" name="Rounded Rectangle 483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7" name="Rounded Rectangle 483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8" name="Rounded Rectangle 483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9" name="Rounded Rectangle 483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40" name="Rounded Rectangle 483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41" name="Rounded Rectangle 484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42" name="Rounded Rectangle 484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43" name="Straight Connector 484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44" name="Straight Connector 484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45" name="Straight Connector 484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46" name="Group 4845"/>
            <p:cNvGrpSpPr/>
            <p:nvPr/>
          </p:nvGrpSpPr>
          <p:grpSpPr>
            <a:xfrm>
              <a:off x="4897787" y="2644401"/>
              <a:ext cx="86210" cy="115817"/>
              <a:chOff x="2546632" y="2564131"/>
              <a:chExt cx="1665328" cy="2274569"/>
            </a:xfrm>
          </p:grpSpPr>
          <p:cxnSp>
            <p:nvCxnSpPr>
              <p:cNvPr id="4847" name="Straight Connector 484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48" name="Straight Connector 484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49" name="Straight Connector 484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50" name="Straight Connector 484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51" name="Straight Connector 485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52" name="Rounded Rectangle 485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3" name="Rounded Rectangle 485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4" name="Rounded Rectangle 485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5" name="Rounded Rectangle 485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6" name="Rounded Rectangle 485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7" name="Rounded Rectangle 485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8" name="Rounded Rectangle 485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9" name="Rounded Rectangle 485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60" name="Rounded Rectangle 485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61" name="Straight Connector 486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2" name="Straight Connector 486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3" name="Straight Connector 486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64" name="Group 4863"/>
            <p:cNvGrpSpPr/>
            <p:nvPr/>
          </p:nvGrpSpPr>
          <p:grpSpPr>
            <a:xfrm>
              <a:off x="4782129" y="2755616"/>
              <a:ext cx="86210" cy="115817"/>
              <a:chOff x="2546632" y="2564131"/>
              <a:chExt cx="1665328" cy="2274569"/>
            </a:xfrm>
          </p:grpSpPr>
          <p:cxnSp>
            <p:nvCxnSpPr>
              <p:cNvPr id="4865" name="Straight Connector 486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6" name="Straight Connector 486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7" name="Straight Connector 486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8" name="Straight Connector 486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9" name="Straight Connector 486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70" name="Rounded Rectangle 486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1" name="Rounded Rectangle 487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2" name="Rounded Rectangle 487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3" name="Rounded Rectangle 487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4" name="Rounded Rectangle 487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5" name="Rounded Rectangle 487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6" name="Rounded Rectangle 487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7" name="Rounded Rectangle 487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8" name="Rounded Rectangle 487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79" name="Straight Connector 487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0" name="Straight Connector 487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1" name="Straight Connector 488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82" name="Group 4881"/>
            <p:cNvGrpSpPr/>
            <p:nvPr/>
          </p:nvGrpSpPr>
          <p:grpSpPr>
            <a:xfrm>
              <a:off x="4685321" y="2847556"/>
              <a:ext cx="86210" cy="115817"/>
              <a:chOff x="2546632" y="2564131"/>
              <a:chExt cx="1665328" cy="2274569"/>
            </a:xfrm>
          </p:grpSpPr>
          <p:cxnSp>
            <p:nvCxnSpPr>
              <p:cNvPr id="4883" name="Straight Connector 488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4" name="Straight Connector 488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5" name="Straight Connector 488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6" name="Straight Connector 488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7" name="Straight Connector 488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88" name="Rounded Rectangle 488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89" name="Rounded Rectangle 488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0" name="Rounded Rectangle 488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1" name="Rounded Rectangle 489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2" name="Rounded Rectangle 489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3" name="Rounded Rectangle 489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4" name="Rounded Rectangle 489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5" name="Rounded Rectangle 489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6" name="Rounded Rectangle 489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97" name="Straight Connector 489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98" name="Straight Connector 489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99" name="Straight Connector 489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00" name="Group 4899"/>
            <p:cNvGrpSpPr/>
            <p:nvPr/>
          </p:nvGrpSpPr>
          <p:grpSpPr>
            <a:xfrm>
              <a:off x="4915658" y="3097105"/>
              <a:ext cx="86210" cy="115817"/>
              <a:chOff x="2546632" y="2564131"/>
              <a:chExt cx="1665328" cy="2274569"/>
            </a:xfrm>
          </p:grpSpPr>
          <p:cxnSp>
            <p:nvCxnSpPr>
              <p:cNvPr id="4901" name="Straight Connector 490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02" name="Straight Connector 490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03" name="Straight Connector 490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04" name="Straight Connector 490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05" name="Straight Connector 490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06" name="Rounded Rectangle 490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07" name="Rounded Rectangle 490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08" name="Rounded Rectangle 490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09" name="Rounded Rectangle 490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0" name="Rounded Rectangle 490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1" name="Rounded Rectangle 491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2" name="Rounded Rectangle 491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3" name="Rounded Rectangle 491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4" name="Rounded Rectangle 491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15" name="Straight Connector 491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16" name="Straight Connector 491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17" name="Straight Connector 491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18" name="Group 4917"/>
            <p:cNvGrpSpPr/>
            <p:nvPr/>
          </p:nvGrpSpPr>
          <p:grpSpPr>
            <a:xfrm>
              <a:off x="4992437" y="2985465"/>
              <a:ext cx="86210" cy="115817"/>
              <a:chOff x="2546632" y="2564131"/>
              <a:chExt cx="1665328" cy="2274569"/>
            </a:xfrm>
          </p:grpSpPr>
          <p:cxnSp>
            <p:nvCxnSpPr>
              <p:cNvPr id="4919" name="Straight Connector 491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20" name="Straight Connector 491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21" name="Straight Connector 492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22" name="Straight Connector 492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23" name="Straight Connector 492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24" name="Rounded Rectangle 492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5" name="Rounded Rectangle 492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6" name="Rounded Rectangle 492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7" name="Rounded Rectangle 492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8" name="Rounded Rectangle 492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9" name="Rounded Rectangle 492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30" name="Rounded Rectangle 492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31" name="Rounded Rectangle 493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32" name="Rounded Rectangle 493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33" name="Straight Connector 493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34" name="Straight Connector 493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35" name="Straight Connector 493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36" name="Group 4935"/>
            <p:cNvGrpSpPr/>
            <p:nvPr/>
          </p:nvGrpSpPr>
          <p:grpSpPr>
            <a:xfrm>
              <a:off x="5039171" y="2850840"/>
              <a:ext cx="86210" cy="115817"/>
              <a:chOff x="2546632" y="2564131"/>
              <a:chExt cx="1665328" cy="2274569"/>
            </a:xfrm>
          </p:grpSpPr>
          <p:cxnSp>
            <p:nvCxnSpPr>
              <p:cNvPr id="4937" name="Straight Connector 493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38" name="Straight Connector 493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39" name="Straight Connector 493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40" name="Straight Connector 493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41" name="Straight Connector 494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42" name="Rounded Rectangle 494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3" name="Rounded Rectangle 494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4" name="Rounded Rectangle 494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5" name="Rounded Rectangle 494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6" name="Rounded Rectangle 494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7" name="Rounded Rectangle 494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8" name="Rounded Rectangle 494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9" name="Rounded Rectangle 494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50" name="Rounded Rectangle 494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51" name="Straight Connector 495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2" name="Straight Connector 495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3" name="Straight Connector 495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54" name="Group 4953"/>
            <p:cNvGrpSpPr/>
            <p:nvPr/>
          </p:nvGrpSpPr>
          <p:grpSpPr>
            <a:xfrm>
              <a:off x="4892290" y="2955913"/>
              <a:ext cx="86210" cy="115817"/>
              <a:chOff x="2546632" y="2564131"/>
              <a:chExt cx="1665328" cy="2274569"/>
            </a:xfrm>
          </p:grpSpPr>
          <p:cxnSp>
            <p:nvCxnSpPr>
              <p:cNvPr id="4955" name="Straight Connector 495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6" name="Straight Connector 495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7" name="Straight Connector 495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8" name="Straight Connector 495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9" name="Straight Connector 495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60" name="Rounded Rectangle 495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1" name="Rounded Rectangle 496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2" name="Rounded Rectangle 496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3" name="Rounded Rectangle 496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4" name="Rounded Rectangle 496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5" name="Rounded Rectangle 496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6" name="Rounded Rectangle 496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7" name="Rounded Rectangle 496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8" name="Rounded Rectangle 496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69" name="Straight Connector 496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0" name="Straight Connector 496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1" name="Straight Connector 497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72" name="Group 4971"/>
            <p:cNvGrpSpPr/>
            <p:nvPr/>
          </p:nvGrpSpPr>
          <p:grpSpPr>
            <a:xfrm>
              <a:off x="4795482" y="3047852"/>
              <a:ext cx="86210" cy="115817"/>
              <a:chOff x="2546632" y="2564131"/>
              <a:chExt cx="1665328" cy="2274569"/>
            </a:xfrm>
          </p:grpSpPr>
          <p:cxnSp>
            <p:nvCxnSpPr>
              <p:cNvPr id="4973" name="Straight Connector 497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4" name="Straight Connector 497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5" name="Straight Connector 497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6" name="Straight Connector 497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7" name="Straight Connector 497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78" name="Rounded Rectangle 497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79" name="Rounded Rectangle 497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0" name="Rounded Rectangle 497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1" name="Rounded Rectangle 498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2" name="Rounded Rectangle 498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3" name="Rounded Rectangle 498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4" name="Rounded Rectangle 498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5" name="Rounded Rectangle 498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6" name="Rounded Rectangle 498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87" name="Straight Connector 498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88" name="Straight Connector 498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89" name="Straight Connector 498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90" name="Group 4989"/>
            <p:cNvGrpSpPr/>
            <p:nvPr/>
          </p:nvGrpSpPr>
          <p:grpSpPr>
            <a:xfrm>
              <a:off x="4665291" y="3563370"/>
              <a:ext cx="86210" cy="115817"/>
              <a:chOff x="2546632" y="2564131"/>
              <a:chExt cx="1665328" cy="2274569"/>
            </a:xfrm>
          </p:grpSpPr>
          <p:cxnSp>
            <p:nvCxnSpPr>
              <p:cNvPr id="4991" name="Straight Connector 499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92" name="Straight Connector 499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93" name="Straight Connector 499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94" name="Straight Connector 499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95" name="Straight Connector 499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96" name="Rounded Rectangle 499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97" name="Rounded Rectangle 499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98" name="Rounded Rectangle 499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99" name="Rounded Rectangle 499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0" name="Rounded Rectangle 499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1" name="Rounded Rectangle 500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2" name="Rounded Rectangle 500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3" name="Rounded Rectangle 500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4" name="Rounded Rectangle 500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05" name="Straight Connector 500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06" name="Straight Connector 500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07" name="Straight Connector 500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08" name="Group 5007"/>
            <p:cNvGrpSpPr/>
            <p:nvPr/>
          </p:nvGrpSpPr>
          <p:grpSpPr>
            <a:xfrm>
              <a:off x="4742070" y="3451729"/>
              <a:ext cx="86210" cy="115817"/>
              <a:chOff x="2546632" y="2564131"/>
              <a:chExt cx="1665328" cy="2274569"/>
            </a:xfrm>
          </p:grpSpPr>
          <p:cxnSp>
            <p:nvCxnSpPr>
              <p:cNvPr id="5009" name="Straight Connector 500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10" name="Straight Connector 500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11" name="Straight Connector 501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12" name="Straight Connector 501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13" name="Straight Connector 501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14" name="Rounded Rectangle 501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5" name="Rounded Rectangle 501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6" name="Rounded Rectangle 501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7" name="Rounded Rectangle 501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8" name="Rounded Rectangle 501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9" name="Rounded Rectangle 501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20" name="Rounded Rectangle 501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21" name="Rounded Rectangle 502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22" name="Rounded Rectangle 502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23" name="Straight Connector 502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24" name="Straight Connector 502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25" name="Straight Connector 502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26" name="Group 5025"/>
            <p:cNvGrpSpPr/>
            <p:nvPr/>
          </p:nvGrpSpPr>
          <p:grpSpPr>
            <a:xfrm>
              <a:off x="4788805" y="3317104"/>
              <a:ext cx="86210" cy="115817"/>
              <a:chOff x="2546632" y="2564131"/>
              <a:chExt cx="1665328" cy="2274569"/>
            </a:xfrm>
          </p:grpSpPr>
          <p:cxnSp>
            <p:nvCxnSpPr>
              <p:cNvPr id="5027" name="Straight Connector 502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28" name="Straight Connector 502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29" name="Straight Connector 502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30" name="Straight Connector 502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31" name="Straight Connector 503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32" name="Rounded Rectangle 503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3" name="Rounded Rectangle 503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4" name="Rounded Rectangle 503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5" name="Rounded Rectangle 503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6" name="Rounded Rectangle 503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7" name="Rounded Rectangle 503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8" name="Rounded Rectangle 503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9" name="Rounded Rectangle 503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40" name="Rounded Rectangle 503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41" name="Straight Connector 504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2" name="Straight Connector 504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3" name="Straight Connector 504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44" name="Group 5043"/>
            <p:cNvGrpSpPr/>
            <p:nvPr/>
          </p:nvGrpSpPr>
          <p:grpSpPr>
            <a:xfrm>
              <a:off x="4641924" y="3422177"/>
              <a:ext cx="86210" cy="115817"/>
              <a:chOff x="2546632" y="2564131"/>
              <a:chExt cx="1665328" cy="2274569"/>
            </a:xfrm>
          </p:grpSpPr>
          <p:cxnSp>
            <p:nvCxnSpPr>
              <p:cNvPr id="5045" name="Straight Connector 504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6" name="Straight Connector 504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7" name="Straight Connector 504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8" name="Straight Connector 504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9" name="Straight Connector 504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50" name="Rounded Rectangle 504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1" name="Rounded Rectangle 505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2" name="Rounded Rectangle 505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3" name="Rounded Rectangle 505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4" name="Rounded Rectangle 505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5" name="Rounded Rectangle 505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6" name="Rounded Rectangle 505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7" name="Rounded Rectangle 505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8" name="Rounded Rectangle 505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59" name="Straight Connector 505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0" name="Straight Connector 505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1" name="Straight Connector 506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62" name="Group 5061"/>
            <p:cNvGrpSpPr/>
            <p:nvPr/>
          </p:nvGrpSpPr>
          <p:grpSpPr>
            <a:xfrm>
              <a:off x="4545116" y="3514116"/>
              <a:ext cx="86210" cy="115817"/>
              <a:chOff x="2546632" y="2564131"/>
              <a:chExt cx="1665328" cy="2274569"/>
            </a:xfrm>
          </p:grpSpPr>
          <p:cxnSp>
            <p:nvCxnSpPr>
              <p:cNvPr id="5063" name="Straight Connector 506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4" name="Straight Connector 506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5" name="Straight Connector 506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6" name="Straight Connector 506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7" name="Straight Connector 506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68" name="Rounded Rectangle 506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69" name="Rounded Rectangle 506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0" name="Rounded Rectangle 506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1" name="Rounded Rectangle 507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2" name="Rounded Rectangle 507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3" name="Rounded Rectangle 507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4" name="Rounded Rectangle 507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5" name="Rounded Rectangle 507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6" name="Rounded Rectangle 507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77" name="Straight Connector 507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78" name="Straight Connector 507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79" name="Straight Connector 507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80" name="Group 5079"/>
            <p:cNvGrpSpPr/>
            <p:nvPr/>
          </p:nvGrpSpPr>
          <p:grpSpPr>
            <a:xfrm>
              <a:off x="4775452" y="3763666"/>
              <a:ext cx="86210" cy="115817"/>
              <a:chOff x="2546632" y="2564131"/>
              <a:chExt cx="1665328" cy="2274569"/>
            </a:xfrm>
          </p:grpSpPr>
          <p:cxnSp>
            <p:nvCxnSpPr>
              <p:cNvPr id="5081" name="Straight Connector 508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82" name="Straight Connector 508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83" name="Straight Connector 508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84" name="Straight Connector 508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85" name="Straight Connector 508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86" name="Rounded Rectangle 508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87" name="Rounded Rectangle 508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88" name="Rounded Rectangle 508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89" name="Rounded Rectangle 508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0" name="Rounded Rectangle 508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1" name="Rounded Rectangle 509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2" name="Rounded Rectangle 509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3" name="Rounded Rectangle 509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4" name="Rounded Rectangle 509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95" name="Straight Connector 509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96" name="Straight Connector 509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97" name="Straight Connector 509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98" name="Group 5097"/>
            <p:cNvGrpSpPr/>
            <p:nvPr/>
          </p:nvGrpSpPr>
          <p:grpSpPr>
            <a:xfrm>
              <a:off x="4852231" y="3652026"/>
              <a:ext cx="86210" cy="115817"/>
              <a:chOff x="2546632" y="2564131"/>
              <a:chExt cx="1665328" cy="2274569"/>
            </a:xfrm>
          </p:grpSpPr>
          <p:cxnSp>
            <p:nvCxnSpPr>
              <p:cNvPr id="5099" name="Straight Connector 509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00" name="Straight Connector 509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01" name="Straight Connector 510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02" name="Straight Connector 510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03" name="Straight Connector 510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04" name="Rounded Rectangle 510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5" name="Rounded Rectangle 510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6" name="Rounded Rectangle 510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7" name="Rounded Rectangle 510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8" name="Rounded Rectangle 510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9" name="Rounded Rectangle 510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10" name="Rounded Rectangle 510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11" name="Rounded Rectangle 511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12" name="Rounded Rectangle 511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13" name="Straight Connector 511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14" name="Straight Connector 511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15" name="Straight Connector 511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16" name="Group 5115"/>
            <p:cNvGrpSpPr/>
            <p:nvPr/>
          </p:nvGrpSpPr>
          <p:grpSpPr>
            <a:xfrm>
              <a:off x="4898966" y="3517400"/>
              <a:ext cx="86210" cy="115817"/>
              <a:chOff x="2546632" y="2564131"/>
              <a:chExt cx="1665328" cy="2274569"/>
            </a:xfrm>
          </p:grpSpPr>
          <p:cxnSp>
            <p:nvCxnSpPr>
              <p:cNvPr id="5117" name="Straight Connector 511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18" name="Straight Connector 511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19" name="Straight Connector 511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20" name="Straight Connector 511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21" name="Straight Connector 512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22" name="Rounded Rectangle 512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3" name="Rounded Rectangle 512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4" name="Rounded Rectangle 512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5" name="Rounded Rectangle 512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6" name="Rounded Rectangle 512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7" name="Rounded Rectangle 512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8" name="Rounded Rectangle 512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9" name="Rounded Rectangle 512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30" name="Rounded Rectangle 512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31" name="Straight Connector 513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2" name="Straight Connector 513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3" name="Straight Connector 513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34" name="Group 5133"/>
            <p:cNvGrpSpPr/>
            <p:nvPr/>
          </p:nvGrpSpPr>
          <p:grpSpPr>
            <a:xfrm>
              <a:off x="4752085" y="3622474"/>
              <a:ext cx="86210" cy="115817"/>
              <a:chOff x="2546632" y="2564131"/>
              <a:chExt cx="1665328" cy="2274569"/>
            </a:xfrm>
          </p:grpSpPr>
          <p:cxnSp>
            <p:nvCxnSpPr>
              <p:cNvPr id="5135" name="Straight Connector 513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6" name="Straight Connector 513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7" name="Straight Connector 513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8" name="Straight Connector 513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9" name="Straight Connector 513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40" name="Rounded Rectangle 513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1" name="Rounded Rectangle 514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2" name="Rounded Rectangle 514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3" name="Rounded Rectangle 514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4" name="Rounded Rectangle 514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5" name="Rounded Rectangle 514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6" name="Rounded Rectangle 514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7" name="Rounded Rectangle 514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8" name="Rounded Rectangle 514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49" name="Straight Connector 514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0" name="Straight Connector 514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1" name="Straight Connector 515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52" name="Group 5151"/>
            <p:cNvGrpSpPr/>
            <p:nvPr/>
          </p:nvGrpSpPr>
          <p:grpSpPr>
            <a:xfrm>
              <a:off x="4655277" y="3714412"/>
              <a:ext cx="86210" cy="115817"/>
              <a:chOff x="2546632" y="2564131"/>
              <a:chExt cx="1665328" cy="2274569"/>
            </a:xfrm>
          </p:grpSpPr>
          <p:cxnSp>
            <p:nvCxnSpPr>
              <p:cNvPr id="5153" name="Straight Connector 515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4" name="Straight Connector 515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5" name="Straight Connector 515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6" name="Straight Connector 515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7" name="Straight Connector 515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58" name="Rounded Rectangle 515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59" name="Rounded Rectangle 515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0" name="Rounded Rectangle 515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1" name="Rounded Rectangle 516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2" name="Rounded Rectangle 516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3" name="Rounded Rectangle 516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4" name="Rounded Rectangle 516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5" name="Rounded Rectangle 516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6" name="Rounded Rectangle 516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67" name="Straight Connector 516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68" name="Straight Connector 516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69" name="Straight Connector 516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70" name="Group 5169"/>
            <p:cNvGrpSpPr/>
            <p:nvPr/>
          </p:nvGrpSpPr>
          <p:grpSpPr>
            <a:xfrm>
              <a:off x="5025818" y="3405759"/>
              <a:ext cx="86210" cy="115817"/>
              <a:chOff x="2546632" y="2564131"/>
              <a:chExt cx="1665328" cy="2274569"/>
            </a:xfrm>
          </p:grpSpPr>
          <p:cxnSp>
            <p:nvCxnSpPr>
              <p:cNvPr id="5171" name="Straight Connector 517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72" name="Straight Connector 517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73" name="Straight Connector 517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74" name="Straight Connector 517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75" name="Straight Connector 517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76" name="Rounded Rectangle 517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77" name="Rounded Rectangle 517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78" name="Rounded Rectangle 517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79" name="Rounded Rectangle 517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0" name="Rounded Rectangle 517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1" name="Rounded Rectangle 518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2" name="Rounded Rectangle 518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3" name="Rounded Rectangle 518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4" name="Rounded Rectangle 518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85" name="Straight Connector 518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86" name="Straight Connector 518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87" name="Straight Connector 518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88" name="Group 5187"/>
            <p:cNvGrpSpPr/>
            <p:nvPr/>
          </p:nvGrpSpPr>
          <p:grpSpPr>
            <a:xfrm>
              <a:off x="5102597" y="3294118"/>
              <a:ext cx="86210" cy="115817"/>
              <a:chOff x="2546632" y="2564131"/>
              <a:chExt cx="1665328" cy="2274569"/>
            </a:xfrm>
          </p:grpSpPr>
          <p:cxnSp>
            <p:nvCxnSpPr>
              <p:cNvPr id="5189" name="Straight Connector 518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90" name="Straight Connector 518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91" name="Straight Connector 519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92" name="Straight Connector 519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93" name="Straight Connector 519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94" name="Rounded Rectangle 519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5" name="Rounded Rectangle 519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6" name="Rounded Rectangle 519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7" name="Rounded Rectangle 519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8" name="Rounded Rectangle 519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9" name="Rounded Rectangle 519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00" name="Rounded Rectangle 519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01" name="Rounded Rectangle 520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02" name="Rounded Rectangle 520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03" name="Straight Connector 520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04" name="Straight Connector 520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05" name="Straight Connector 520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06" name="Group 5205"/>
            <p:cNvGrpSpPr/>
            <p:nvPr/>
          </p:nvGrpSpPr>
          <p:grpSpPr>
            <a:xfrm>
              <a:off x="5192729" y="3213941"/>
              <a:ext cx="86210" cy="115817"/>
              <a:chOff x="2546632" y="2564131"/>
              <a:chExt cx="1665328" cy="2274569"/>
            </a:xfrm>
          </p:grpSpPr>
          <p:cxnSp>
            <p:nvCxnSpPr>
              <p:cNvPr id="5207" name="Straight Connector 520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08" name="Straight Connector 520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09" name="Straight Connector 520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10" name="Straight Connector 520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11" name="Straight Connector 521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12" name="Rounded Rectangle 521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3" name="Rounded Rectangle 521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4" name="Rounded Rectangle 521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5" name="Rounded Rectangle 521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6" name="Rounded Rectangle 521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7" name="Rounded Rectangle 521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8" name="Rounded Rectangle 521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9" name="Rounded Rectangle 521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20" name="Rounded Rectangle 521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21" name="Straight Connector 522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2" name="Straight Connector 522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3" name="Straight Connector 522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24" name="Group 5223"/>
            <p:cNvGrpSpPr/>
            <p:nvPr/>
          </p:nvGrpSpPr>
          <p:grpSpPr>
            <a:xfrm>
              <a:off x="5002451" y="3264566"/>
              <a:ext cx="86210" cy="115817"/>
              <a:chOff x="2546632" y="2564131"/>
              <a:chExt cx="1665328" cy="2274569"/>
            </a:xfrm>
          </p:grpSpPr>
          <p:cxnSp>
            <p:nvCxnSpPr>
              <p:cNvPr id="5225" name="Straight Connector 522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6" name="Straight Connector 522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7" name="Straight Connector 522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8" name="Straight Connector 522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9" name="Straight Connector 522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30" name="Rounded Rectangle 522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1" name="Rounded Rectangle 523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2" name="Rounded Rectangle 523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3" name="Rounded Rectangle 523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4" name="Rounded Rectangle 523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5" name="Rounded Rectangle 523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6" name="Rounded Rectangle 523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7" name="Rounded Rectangle 523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8" name="Rounded Rectangle 523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39" name="Straight Connector 523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0" name="Straight Connector 523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1" name="Straight Connector 524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42" name="Group 5241"/>
            <p:cNvGrpSpPr/>
            <p:nvPr/>
          </p:nvGrpSpPr>
          <p:grpSpPr>
            <a:xfrm>
              <a:off x="4905643" y="3356506"/>
              <a:ext cx="86210" cy="115817"/>
              <a:chOff x="2546632" y="2564131"/>
              <a:chExt cx="1665328" cy="2274569"/>
            </a:xfrm>
          </p:grpSpPr>
          <p:cxnSp>
            <p:nvCxnSpPr>
              <p:cNvPr id="5243" name="Straight Connector 524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4" name="Straight Connector 524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5" name="Straight Connector 524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6" name="Straight Connector 524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7" name="Straight Connector 524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48" name="Rounded Rectangle 524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49" name="Rounded Rectangle 524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0" name="Rounded Rectangle 524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1" name="Rounded Rectangle 525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2" name="Rounded Rectangle 525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3" name="Rounded Rectangle 525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4" name="Rounded Rectangle 525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5" name="Rounded Rectangle 525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6" name="Rounded Rectangle 525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57" name="Straight Connector 525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58" name="Straight Connector 525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59" name="Straight Connector 525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60" name="Group 5259"/>
            <p:cNvGrpSpPr/>
            <p:nvPr/>
          </p:nvGrpSpPr>
          <p:grpSpPr>
            <a:xfrm>
              <a:off x="5135979" y="3606055"/>
              <a:ext cx="86210" cy="115817"/>
              <a:chOff x="2546632" y="2564131"/>
              <a:chExt cx="1665328" cy="2274569"/>
            </a:xfrm>
          </p:grpSpPr>
          <p:cxnSp>
            <p:nvCxnSpPr>
              <p:cNvPr id="5261" name="Straight Connector 526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62" name="Straight Connector 526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63" name="Straight Connector 526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64" name="Straight Connector 526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65" name="Straight Connector 526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66" name="Rounded Rectangle 526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67" name="Rounded Rectangle 526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68" name="Rounded Rectangle 526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69" name="Rounded Rectangle 526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0" name="Rounded Rectangle 526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1" name="Rounded Rectangle 527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2" name="Rounded Rectangle 527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3" name="Rounded Rectangle 527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4" name="Rounded Rectangle 527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75" name="Straight Connector 527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76" name="Straight Connector 527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77" name="Straight Connector 527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78" name="Group 5277"/>
            <p:cNvGrpSpPr/>
            <p:nvPr/>
          </p:nvGrpSpPr>
          <p:grpSpPr>
            <a:xfrm>
              <a:off x="5212759" y="3494415"/>
              <a:ext cx="86210" cy="115817"/>
              <a:chOff x="2546632" y="2564131"/>
              <a:chExt cx="1665328" cy="2274569"/>
            </a:xfrm>
          </p:grpSpPr>
          <p:cxnSp>
            <p:nvCxnSpPr>
              <p:cNvPr id="5279" name="Straight Connector 527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80" name="Straight Connector 527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81" name="Straight Connector 528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82" name="Straight Connector 528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83" name="Straight Connector 528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84" name="Rounded Rectangle 528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5" name="Rounded Rectangle 528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6" name="Rounded Rectangle 528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7" name="Rounded Rectangle 528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8" name="Rounded Rectangle 528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9" name="Rounded Rectangle 528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90" name="Rounded Rectangle 528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91" name="Rounded Rectangle 529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92" name="Rounded Rectangle 529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93" name="Straight Connector 529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94" name="Straight Connector 529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95" name="Straight Connector 529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96" name="Group 5295"/>
            <p:cNvGrpSpPr/>
            <p:nvPr/>
          </p:nvGrpSpPr>
          <p:grpSpPr>
            <a:xfrm>
              <a:off x="5289537" y="3435310"/>
              <a:ext cx="86210" cy="115817"/>
              <a:chOff x="2546632" y="2564131"/>
              <a:chExt cx="1665328" cy="2274569"/>
            </a:xfrm>
          </p:grpSpPr>
          <p:cxnSp>
            <p:nvCxnSpPr>
              <p:cNvPr id="5297" name="Straight Connector 529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98" name="Straight Connector 529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99" name="Straight Connector 529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00" name="Straight Connector 529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01" name="Straight Connector 530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02" name="Rounded Rectangle 530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3" name="Rounded Rectangle 530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4" name="Rounded Rectangle 530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5" name="Rounded Rectangle 530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6" name="Rounded Rectangle 530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7" name="Rounded Rectangle 530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8" name="Rounded Rectangle 530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9" name="Rounded Rectangle 530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10" name="Rounded Rectangle 530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11" name="Straight Connector 531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2" name="Straight Connector 531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3" name="Straight Connector 531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14" name="Group 5313"/>
            <p:cNvGrpSpPr/>
            <p:nvPr/>
          </p:nvGrpSpPr>
          <p:grpSpPr>
            <a:xfrm>
              <a:off x="5112612" y="3464863"/>
              <a:ext cx="86210" cy="115817"/>
              <a:chOff x="2546632" y="2564131"/>
              <a:chExt cx="1665328" cy="2274569"/>
            </a:xfrm>
          </p:grpSpPr>
          <p:cxnSp>
            <p:nvCxnSpPr>
              <p:cNvPr id="5315" name="Straight Connector 531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6" name="Straight Connector 531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7" name="Straight Connector 531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8" name="Straight Connector 531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9" name="Straight Connector 531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20" name="Rounded Rectangle 531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1" name="Rounded Rectangle 532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2" name="Rounded Rectangle 532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3" name="Rounded Rectangle 532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4" name="Rounded Rectangle 532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5" name="Rounded Rectangle 532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6" name="Rounded Rectangle 532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7" name="Rounded Rectangle 532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8" name="Rounded Rectangle 532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29" name="Straight Connector 532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0" name="Straight Connector 532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1" name="Straight Connector 533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32" name="Group 5331"/>
            <p:cNvGrpSpPr/>
            <p:nvPr/>
          </p:nvGrpSpPr>
          <p:grpSpPr>
            <a:xfrm>
              <a:off x="5015804" y="3556802"/>
              <a:ext cx="86210" cy="115817"/>
              <a:chOff x="2546632" y="2564131"/>
              <a:chExt cx="1665328" cy="2274569"/>
            </a:xfrm>
          </p:grpSpPr>
          <p:cxnSp>
            <p:nvCxnSpPr>
              <p:cNvPr id="5333" name="Straight Connector 533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4" name="Straight Connector 533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5" name="Straight Connector 533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6" name="Straight Connector 533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7" name="Straight Connector 533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38" name="Rounded Rectangle 533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39" name="Rounded Rectangle 533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0" name="Rounded Rectangle 533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1" name="Rounded Rectangle 534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2" name="Rounded Rectangle 534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3" name="Rounded Rectangle 534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4" name="Rounded Rectangle 534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5" name="Rounded Rectangle 534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6" name="Rounded Rectangle 534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47" name="Straight Connector 534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48" name="Straight Connector 534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49" name="Straight Connector 534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50" name="Group 5349"/>
            <p:cNvGrpSpPr/>
            <p:nvPr/>
          </p:nvGrpSpPr>
          <p:grpSpPr>
            <a:xfrm>
              <a:off x="4908981" y="3954112"/>
              <a:ext cx="86210" cy="115817"/>
              <a:chOff x="2546632" y="2564131"/>
              <a:chExt cx="1665328" cy="2274569"/>
            </a:xfrm>
          </p:grpSpPr>
          <p:cxnSp>
            <p:nvCxnSpPr>
              <p:cNvPr id="5351" name="Straight Connector 535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52" name="Straight Connector 535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53" name="Straight Connector 535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54" name="Straight Connector 535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55" name="Straight Connector 535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56" name="Rounded Rectangle 535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57" name="Rounded Rectangle 535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58" name="Rounded Rectangle 535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59" name="Rounded Rectangle 535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0" name="Rounded Rectangle 535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1" name="Rounded Rectangle 536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2" name="Rounded Rectangle 536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3" name="Rounded Rectangle 536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4" name="Rounded Rectangle 536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65" name="Straight Connector 536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66" name="Straight Connector 536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67" name="Straight Connector 536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68" name="Group 5367"/>
            <p:cNvGrpSpPr/>
            <p:nvPr/>
          </p:nvGrpSpPr>
          <p:grpSpPr>
            <a:xfrm>
              <a:off x="4985760" y="3842471"/>
              <a:ext cx="86210" cy="115817"/>
              <a:chOff x="2546632" y="2564131"/>
              <a:chExt cx="1665328" cy="2274569"/>
            </a:xfrm>
          </p:grpSpPr>
          <p:cxnSp>
            <p:nvCxnSpPr>
              <p:cNvPr id="5369" name="Straight Connector 536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70" name="Straight Connector 536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71" name="Straight Connector 537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72" name="Straight Connector 537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73" name="Straight Connector 537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74" name="Rounded Rectangle 537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5" name="Rounded Rectangle 537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6" name="Rounded Rectangle 537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7" name="Rounded Rectangle 537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8" name="Rounded Rectangle 537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9" name="Rounded Rectangle 537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80" name="Rounded Rectangle 537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81" name="Rounded Rectangle 538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82" name="Rounded Rectangle 538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83" name="Straight Connector 538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84" name="Straight Connector 538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85" name="Straight Connector 538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86" name="Group 5385"/>
            <p:cNvGrpSpPr/>
            <p:nvPr/>
          </p:nvGrpSpPr>
          <p:grpSpPr>
            <a:xfrm>
              <a:off x="5032495" y="3707845"/>
              <a:ext cx="86210" cy="115817"/>
              <a:chOff x="2546632" y="2564131"/>
              <a:chExt cx="1665328" cy="2274569"/>
            </a:xfrm>
          </p:grpSpPr>
          <p:cxnSp>
            <p:nvCxnSpPr>
              <p:cNvPr id="5387" name="Straight Connector 538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88" name="Straight Connector 538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89" name="Straight Connector 538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90" name="Straight Connector 538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91" name="Straight Connector 539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92" name="Rounded Rectangle 539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3" name="Rounded Rectangle 539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4" name="Rounded Rectangle 539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5" name="Rounded Rectangle 539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6" name="Rounded Rectangle 539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7" name="Rounded Rectangle 539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8" name="Rounded Rectangle 539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9" name="Rounded Rectangle 539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00" name="Rounded Rectangle 539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01" name="Straight Connector 540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2" name="Straight Connector 540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3" name="Straight Connector 540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04" name="Group 5403"/>
            <p:cNvGrpSpPr/>
            <p:nvPr/>
          </p:nvGrpSpPr>
          <p:grpSpPr>
            <a:xfrm>
              <a:off x="4885613" y="3812919"/>
              <a:ext cx="86210" cy="115817"/>
              <a:chOff x="2546632" y="2564131"/>
              <a:chExt cx="1665328" cy="2274569"/>
            </a:xfrm>
          </p:grpSpPr>
          <p:cxnSp>
            <p:nvCxnSpPr>
              <p:cNvPr id="5405" name="Straight Connector 540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6" name="Straight Connector 540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7" name="Straight Connector 540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8" name="Straight Connector 540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9" name="Straight Connector 540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10" name="Rounded Rectangle 540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1" name="Rounded Rectangle 541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2" name="Rounded Rectangle 541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3" name="Rounded Rectangle 541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4" name="Rounded Rectangle 541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5" name="Rounded Rectangle 541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6" name="Rounded Rectangle 541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7" name="Rounded Rectangle 541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8" name="Rounded Rectangle 541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19" name="Straight Connector 541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0" name="Straight Connector 541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1" name="Straight Connector 542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22" name="Group 5421"/>
            <p:cNvGrpSpPr/>
            <p:nvPr/>
          </p:nvGrpSpPr>
          <p:grpSpPr>
            <a:xfrm>
              <a:off x="4788806" y="3904858"/>
              <a:ext cx="86210" cy="115817"/>
              <a:chOff x="2546632" y="2564131"/>
              <a:chExt cx="1665328" cy="2274569"/>
            </a:xfrm>
          </p:grpSpPr>
          <p:cxnSp>
            <p:nvCxnSpPr>
              <p:cNvPr id="5423" name="Straight Connector 542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4" name="Straight Connector 542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5" name="Straight Connector 542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6" name="Straight Connector 542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7" name="Straight Connector 542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28" name="Rounded Rectangle 542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29" name="Rounded Rectangle 542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0" name="Rounded Rectangle 542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1" name="Rounded Rectangle 543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2" name="Rounded Rectangle 543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3" name="Rounded Rectangle 543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4" name="Rounded Rectangle 543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5" name="Rounded Rectangle 543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6" name="Rounded Rectangle 543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37" name="Straight Connector 543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38" name="Straight Connector 543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39" name="Straight Connector 543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40" name="Group 5439"/>
            <p:cNvGrpSpPr/>
            <p:nvPr/>
          </p:nvGrpSpPr>
          <p:grpSpPr>
            <a:xfrm>
              <a:off x="5019142" y="4154408"/>
              <a:ext cx="86210" cy="115817"/>
              <a:chOff x="2546632" y="2564131"/>
              <a:chExt cx="1665328" cy="2274569"/>
            </a:xfrm>
          </p:grpSpPr>
          <p:cxnSp>
            <p:nvCxnSpPr>
              <p:cNvPr id="5441" name="Straight Connector 544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42" name="Straight Connector 544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43" name="Straight Connector 544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44" name="Straight Connector 544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45" name="Straight Connector 544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46" name="Rounded Rectangle 544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47" name="Rounded Rectangle 544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48" name="Rounded Rectangle 544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49" name="Rounded Rectangle 544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0" name="Rounded Rectangle 544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1" name="Rounded Rectangle 545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2" name="Rounded Rectangle 545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3" name="Rounded Rectangle 545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4" name="Rounded Rectangle 545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55" name="Straight Connector 545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56" name="Straight Connector 545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57" name="Straight Connector 545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58" name="Group 5457"/>
            <p:cNvGrpSpPr/>
            <p:nvPr/>
          </p:nvGrpSpPr>
          <p:grpSpPr>
            <a:xfrm>
              <a:off x="5095921" y="4042768"/>
              <a:ext cx="86210" cy="115817"/>
              <a:chOff x="2546632" y="2564131"/>
              <a:chExt cx="1665328" cy="2274569"/>
            </a:xfrm>
          </p:grpSpPr>
          <p:cxnSp>
            <p:nvCxnSpPr>
              <p:cNvPr id="5459" name="Straight Connector 545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60" name="Straight Connector 545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61" name="Straight Connector 546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62" name="Straight Connector 546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63" name="Straight Connector 546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64" name="Rounded Rectangle 546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5" name="Rounded Rectangle 546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6" name="Rounded Rectangle 546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7" name="Rounded Rectangle 546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8" name="Rounded Rectangle 546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9" name="Rounded Rectangle 546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70" name="Rounded Rectangle 546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71" name="Rounded Rectangle 547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72" name="Rounded Rectangle 547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73" name="Straight Connector 547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74" name="Straight Connector 547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75" name="Straight Connector 547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76" name="Group 5475"/>
            <p:cNvGrpSpPr/>
            <p:nvPr/>
          </p:nvGrpSpPr>
          <p:grpSpPr>
            <a:xfrm>
              <a:off x="5142656" y="3908142"/>
              <a:ext cx="86210" cy="115817"/>
              <a:chOff x="2546632" y="2564131"/>
              <a:chExt cx="1665328" cy="2274569"/>
            </a:xfrm>
          </p:grpSpPr>
          <p:cxnSp>
            <p:nvCxnSpPr>
              <p:cNvPr id="5477" name="Straight Connector 547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78" name="Straight Connector 547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79" name="Straight Connector 547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80" name="Straight Connector 547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81" name="Straight Connector 548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82" name="Rounded Rectangle 548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3" name="Rounded Rectangle 548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4" name="Rounded Rectangle 548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5" name="Rounded Rectangle 548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6" name="Rounded Rectangle 548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7" name="Rounded Rectangle 548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8" name="Rounded Rectangle 548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9" name="Rounded Rectangle 548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90" name="Rounded Rectangle 548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91" name="Straight Connector 549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2" name="Straight Connector 549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3" name="Straight Connector 549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94" name="Group 5493"/>
            <p:cNvGrpSpPr/>
            <p:nvPr/>
          </p:nvGrpSpPr>
          <p:grpSpPr>
            <a:xfrm>
              <a:off x="4995775" y="4013215"/>
              <a:ext cx="86210" cy="115817"/>
              <a:chOff x="2546632" y="2564131"/>
              <a:chExt cx="1665328" cy="2274569"/>
            </a:xfrm>
          </p:grpSpPr>
          <p:cxnSp>
            <p:nvCxnSpPr>
              <p:cNvPr id="5495" name="Straight Connector 549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6" name="Straight Connector 549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7" name="Straight Connector 549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8" name="Straight Connector 549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9" name="Straight Connector 549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00" name="Rounded Rectangle 549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1" name="Rounded Rectangle 550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2" name="Rounded Rectangle 550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3" name="Rounded Rectangle 550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4" name="Rounded Rectangle 550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5" name="Rounded Rectangle 550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6" name="Rounded Rectangle 550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7" name="Rounded Rectangle 550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8" name="Rounded Rectangle 550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09" name="Straight Connector 550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0" name="Straight Connector 550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1" name="Straight Connector 551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12" name="Group 5511"/>
            <p:cNvGrpSpPr/>
            <p:nvPr/>
          </p:nvGrpSpPr>
          <p:grpSpPr>
            <a:xfrm>
              <a:off x="4898966" y="4105154"/>
              <a:ext cx="86210" cy="115817"/>
              <a:chOff x="2546632" y="2564131"/>
              <a:chExt cx="1665328" cy="2274569"/>
            </a:xfrm>
          </p:grpSpPr>
          <p:cxnSp>
            <p:nvCxnSpPr>
              <p:cNvPr id="5513" name="Straight Connector 551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4" name="Straight Connector 551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5" name="Straight Connector 551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6" name="Straight Connector 551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7" name="Straight Connector 551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18" name="Rounded Rectangle 551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19" name="Rounded Rectangle 551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0" name="Rounded Rectangle 551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1" name="Rounded Rectangle 552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2" name="Rounded Rectangle 552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3" name="Rounded Rectangle 552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4" name="Rounded Rectangle 552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5" name="Rounded Rectangle 552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6" name="Rounded Rectangle 552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27" name="Straight Connector 552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28" name="Straight Connector 552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29" name="Straight Connector 552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30" name="Group 5529"/>
            <p:cNvGrpSpPr/>
            <p:nvPr/>
          </p:nvGrpSpPr>
          <p:grpSpPr>
            <a:xfrm>
              <a:off x="5279523" y="3734113"/>
              <a:ext cx="86210" cy="115817"/>
              <a:chOff x="2546632" y="2564131"/>
              <a:chExt cx="1665328" cy="2274569"/>
            </a:xfrm>
          </p:grpSpPr>
          <p:cxnSp>
            <p:nvCxnSpPr>
              <p:cNvPr id="5531" name="Straight Connector 553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32" name="Straight Connector 553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33" name="Straight Connector 553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34" name="Straight Connector 553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35" name="Straight Connector 553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36" name="Rounded Rectangle 553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37" name="Rounded Rectangle 553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38" name="Rounded Rectangle 553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39" name="Rounded Rectangle 553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0" name="Rounded Rectangle 553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1" name="Rounded Rectangle 554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2" name="Rounded Rectangle 554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3" name="Rounded Rectangle 554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4" name="Rounded Rectangle 554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45" name="Straight Connector 554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46" name="Straight Connector 554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47" name="Straight Connector 554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48" name="Group 5547"/>
            <p:cNvGrpSpPr/>
            <p:nvPr/>
          </p:nvGrpSpPr>
          <p:grpSpPr>
            <a:xfrm>
              <a:off x="5356302" y="3622473"/>
              <a:ext cx="86210" cy="115817"/>
              <a:chOff x="2546632" y="2564131"/>
              <a:chExt cx="1665328" cy="2274569"/>
            </a:xfrm>
          </p:grpSpPr>
          <p:cxnSp>
            <p:nvCxnSpPr>
              <p:cNvPr id="5549" name="Straight Connector 554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50" name="Straight Connector 554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51" name="Straight Connector 555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52" name="Straight Connector 555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53" name="Straight Connector 555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54" name="Rounded Rectangle 555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5" name="Rounded Rectangle 555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6" name="Rounded Rectangle 555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7" name="Rounded Rectangle 555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8" name="Rounded Rectangle 555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9" name="Rounded Rectangle 555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60" name="Rounded Rectangle 555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61" name="Rounded Rectangle 556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62" name="Rounded Rectangle 556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63" name="Straight Connector 556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64" name="Straight Connector 556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65" name="Straight Connector 556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66" name="Group 5565"/>
            <p:cNvGrpSpPr/>
            <p:nvPr/>
          </p:nvGrpSpPr>
          <p:grpSpPr>
            <a:xfrm>
              <a:off x="5421770" y="3515487"/>
              <a:ext cx="86210" cy="115817"/>
              <a:chOff x="2546632" y="2564131"/>
              <a:chExt cx="1665328" cy="2274569"/>
            </a:xfrm>
          </p:grpSpPr>
          <p:cxnSp>
            <p:nvCxnSpPr>
              <p:cNvPr id="5567" name="Straight Connector 556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68" name="Straight Connector 556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69" name="Straight Connector 556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70" name="Straight Connector 556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71" name="Straight Connector 557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72" name="Rounded Rectangle 557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3" name="Rounded Rectangle 557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4" name="Rounded Rectangle 557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5" name="Rounded Rectangle 557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6" name="Rounded Rectangle 557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7" name="Rounded Rectangle 557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8" name="Rounded Rectangle 557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9" name="Rounded Rectangle 557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80" name="Rounded Rectangle 557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81" name="Straight Connector 558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2" name="Straight Connector 558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3" name="Straight Connector 558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84" name="Group 5583"/>
            <p:cNvGrpSpPr/>
            <p:nvPr/>
          </p:nvGrpSpPr>
          <p:grpSpPr>
            <a:xfrm>
              <a:off x="5256156" y="3592921"/>
              <a:ext cx="86210" cy="115817"/>
              <a:chOff x="2546632" y="2564131"/>
              <a:chExt cx="1665328" cy="2274569"/>
            </a:xfrm>
          </p:grpSpPr>
          <p:cxnSp>
            <p:nvCxnSpPr>
              <p:cNvPr id="5585" name="Straight Connector 558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6" name="Straight Connector 558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7" name="Straight Connector 558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8" name="Straight Connector 558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9" name="Straight Connector 558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90" name="Rounded Rectangle 558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1" name="Rounded Rectangle 559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2" name="Rounded Rectangle 559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3" name="Rounded Rectangle 559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4" name="Rounded Rectangle 559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5" name="Rounded Rectangle 559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6" name="Rounded Rectangle 559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7" name="Rounded Rectangle 559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8" name="Rounded Rectangle 559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99" name="Straight Connector 559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0" name="Straight Connector 559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1" name="Straight Connector 560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02" name="Group 5601"/>
            <p:cNvGrpSpPr/>
            <p:nvPr/>
          </p:nvGrpSpPr>
          <p:grpSpPr>
            <a:xfrm>
              <a:off x="5145995" y="3743964"/>
              <a:ext cx="86210" cy="115817"/>
              <a:chOff x="2546632" y="2564131"/>
              <a:chExt cx="1665328" cy="2274569"/>
            </a:xfrm>
          </p:grpSpPr>
          <p:cxnSp>
            <p:nvCxnSpPr>
              <p:cNvPr id="5603" name="Straight Connector 560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4" name="Straight Connector 560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5" name="Straight Connector 560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6" name="Straight Connector 560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7" name="Straight Connector 560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08" name="Rounded Rectangle 560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09" name="Rounded Rectangle 560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0" name="Rounded Rectangle 560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1" name="Rounded Rectangle 561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2" name="Rounded Rectangle 561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3" name="Rounded Rectangle 561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4" name="Rounded Rectangle 561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5" name="Rounded Rectangle 561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6" name="Rounded Rectangle 561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17" name="Straight Connector 561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18" name="Straight Connector 561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19" name="Straight Connector 561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20" name="Group 5619"/>
            <p:cNvGrpSpPr/>
            <p:nvPr/>
          </p:nvGrpSpPr>
          <p:grpSpPr>
            <a:xfrm>
              <a:off x="5389684" y="3934410"/>
              <a:ext cx="86210" cy="115817"/>
              <a:chOff x="2546632" y="2564131"/>
              <a:chExt cx="1665328" cy="2274569"/>
            </a:xfrm>
          </p:grpSpPr>
          <p:cxnSp>
            <p:nvCxnSpPr>
              <p:cNvPr id="5621" name="Straight Connector 562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22" name="Straight Connector 562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23" name="Straight Connector 562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24" name="Straight Connector 562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25" name="Straight Connector 562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26" name="Rounded Rectangle 562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27" name="Rounded Rectangle 562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28" name="Rounded Rectangle 562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29" name="Rounded Rectangle 562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0" name="Rounded Rectangle 562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1" name="Rounded Rectangle 563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2" name="Rounded Rectangle 563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3" name="Rounded Rectangle 563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4" name="Rounded Rectangle 563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35" name="Straight Connector 563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36" name="Straight Connector 563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37" name="Straight Connector 563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38" name="Group 5637"/>
            <p:cNvGrpSpPr/>
            <p:nvPr/>
          </p:nvGrpSpPr>
          <p:grpSpPr>
            <a:xfrm>
              <a:off x="5466463" y="3822769"/>
              <a:ext cx="86210" cy="115817"/>
              <a:chOff x="2546632" y="2564131"/>
              <a:chExt cx="1665328" cy="2274569"/>
            </a:xfrm>
          </p:grpSpPr>
          <p:cxnSp>
            <p:nvCxnSpPr>
              <p:cNvPr id="5639" name="Straight Connector 563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40" name="Straight Connector 563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41" name="Straight Connector 564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42" name="Straight Connector 564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43" name="Straight Connector 564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44" name="Rounded Rectangle 564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5" name="Rounded Rectangle 564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6" name="Rounded Rectangle 564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7" name="Rounded Rectangle 564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8" name="Rounded Rectangle 564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9" name="Rounded Rectangle 564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50" name="Rounded Rectangle 564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51" name="Rounded Rectangle 565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52" name="Rounded Rectangle 565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53" name="Straight Connector 565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54" name="Straight Connector 565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55" name="Straight Connector 565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56" name="Group 5655"/>
            <p:cNvGrpSpPr/>
            <p:nvPr/>
          </p:nvGrpSpPr>
          <p:grpSpPr>
            <a:xfrm>
              <a:off x="5513198" y="3688144"/>
              <a:ext cx="86210" cy="115817"/>
              <a:chOff x="2546632" y="2564131"/>
              <a:chExt cx="1665328" cy="2274569"/>
            </a:xfrm>
          </p:grpSpPr>
          <p:cxnSp>
            <p:nvCxnSpPr>
              <p:cNvPr id="5657" name="Straight Connector 565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58" name="Straight Connector 565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59" name="Straight Connector 565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60" name="Straight Connector 565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61" name="Straight Connector 566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62" name="Rounded Rectangle 566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3" name="Rounded Rectangle 566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4" name="Rounded Rectangle 566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5" name="Rounded Rectangle 566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6" name="Rounded Rectangle 566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7" name="Rounded Rectangle 566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8" name="Rounded Rectangle 566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9" name="Rounded Rectangle 566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70" name="Rounded Rectangle 566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71" name="Straight Connector 567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2" name="Straight Connector 567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3" name="Straight Connector 567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74" name="Group 5673"/>
            <p:cNvGrpSpPr/>
            <p:nvPr/>
          </p:nvGrpSpPr>
          <p:grpSpPr>
            <a:xfrm>
              <a:off x="5366317" y="3793217"/>
              <a:ext cx="86210" cy="115817"/>
              <a:chOff x="2546632" y="2564131"/>
              <a:chExt cx="1665328" cy="2274569"/>
            </a:xfrm>
          </p:grpSpPr>
          <p:cxnSp>
            <p:nvCxnSpPr>
              <p:cNvPr id="5675" name="Straight Connector 567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6" name="Straight Connector 567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7" name="Straight Connector 567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8" name="Straight Connector 567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9" name="Straight Connector 567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80" name="Rounded Rectangle 567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1" name="Rounded Rectangle 568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2" name="Rounded Rectangle 568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3" name="Rounded Rectangle 568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4" name="Rounded Rectangle 568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5" name="Rounded Rectangle 568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6" name="Rounded Rectangle 568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7" name="Rounded Rectangle 568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8" name="Rounded Rectangle 568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89" name="Straight Connector 568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0" name="Straight Connector 568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1" name="Straight Connector 569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92" name="Group 5691"/>
            <p:cNvGrpSpPr/>
            <p:nvPr/>
          </p:nvGrpSpPr>
          <p:grpSpPr>
            <a:xfrm>
              <a:off x="5269509" y="3885157"/>
              <a:ext cx="86210" cy="115817"/>
              <a:chOff x="2546632" y="2564131"/>
              <a:chExt cx="1665328" cy="2274569"/>
            </a:xfrm>
          </p:grpSpPr>
          <p:cxnSp>
            <p:nvCxnSpPr>
              <p:cNvPr id="5693" name="Straight Connector 569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4" name="Straight Connector 569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5" name="Straight Connector 569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6" name="Straight Connector 569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7" name="Straight Connector 569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98" name="Rounded Rectangle 569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99" name="Rounded Rectangle 569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0" name="Rounded Rectangle 569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1" name="Rounded Rectangle 570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2" name="Rounded Rectangle 570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3" name="Rounded Rectangle 570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4" name="Rounded Rectangle 570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5" name="Rounded Rectangle 570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6" name="Rounded Rectangle 570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07" name="Straight Connector 570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08" name="Straight Connector 570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09" name="Straight Connector 570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10" name="Group 5709"/>
            <p:cNvGrpSpPr/>
            <p:nvPr/>
          </p:nvGrpSpPr>
          <p:grpSpPr>
            <a:xfrm>
              <a:off x="5192729" y="3047853"/>
              <a:ext cx="86210" cy="115817"/>
              <a:chOff x="2546632" y="2564131"/>
              <a:chExt cx="1665328" cy="2274569"/>
            </a:xfrm>
          </p:grpSpPr>
          <p:cxnSp>
            <p:nvCxnSpPr>
              <p:cNvPr id="5711" name="Straight Connector 571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12" name="Straight Connector 571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13" name="Straight Connector 571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14" name="Straight Connector 571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15" name="Straight Connector 571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16" name="Rounded Rectangle 571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17" name="Rounded Rectangle 571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18" name="Rounded Rectangle 571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19" name="Rounded Rectangle 571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0" name="Rounded Rectangle 571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1" name="Rounded Rectangle 572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2" name="Rounded Rectangle 572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3" name="Rounded Rectangle 572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4" name="Rounded Rectangle 572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25" name="Straight Connector 572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26" name="Straight Connector 572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27" name="Straight Connector 572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28" name="Group 5727"/>
            <p:cNvGrpSpPr/>
            <p:nvPr/>
          </p:nvGrpSpPr>
          <p:grpSpPr>
            <a:xfrm>
              <a:off x="5269508" y="2936212"/>
              <a:ext cx="86210" cy="115817"/>
              <a:chOff x="2546632" y="2564131"/>
              <a:chExt cx="1665328" cy="2274569"/>
            </a:xfrm>
          </p:grpSpPr>
          <p:cxnSp>
            <p:nvCxnSpPr>
              <p:cNvPr id="5729" name="Straight Connector 572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30" name="Straight Connector 572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31" name="Straight Connector 573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32" name="Straight Connector 573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33" name="Straight Connector 573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34" name="Rounded Rectangle 573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5" name="Rounded Rectangle 573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6" name="Rounded Rectangle 573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7" name="Rounded Rectangle 573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8" name="Rounded Rectangle 573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9" name="Rounded Rectangle 573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40" name="Rounded Rectangle 573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41" name="Rounded Rectangle 574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42" name="Rounded Rectangle 574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43" name="Straight Connector 574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44" name="Straight Connector 574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45" name="Straight Connector 574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46" name="Group 5745"/>
            <p:cNvGrpSpPr/>
            <p:nvPr/>
          </p:nvGrpSpPr>
          <p:grpSpPr>
            <a:xfrm>
              <a:off x="5359640" y="2883676"/>
              <a:ext cx="86210" cy="115817"/>
              <a:chOff x="2546632" y="2564131"/>
              <a:chExt cx="1665328" cy="2274569"/>
            </a:xfrm>
          </p:grpSpPr>
          <p:cxnSp>
            <p:nvCxnSpPr>
              <p:cNvPr id="5747" name="Straight Connector 574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48" name="Straight Connector 574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49" name="Straight Connector 574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50" name="Straight Connector 574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51" name="Straight Connector 575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52" name="Rounded Rectangle 575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3" name="Rounded Rectangle 575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4" name="Rounded Rectangle 575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5" name="Rounded Rectangle 575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6" name="Rounded Rectangle 575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7" name="Rounded Rectangle 575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8" name="Rounded Rectangle 575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9" name="Rounded Rectangle 575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60" name="Rounded Rectangle 575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61" name="Straight Connector 576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2" name="Straight Connector 576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3" name="Straight Connector 576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64" name="Group 5763"/>
            <p:cNvGrpSpPr/>
            <p:nvPr/>
          </p:nvGrpSpPr>
          <p:grpSpPr>
            <a:xfrm>
              <a:off x="5122529" y="2955798"/>
              <a:ext cx="86210" cy="115817"/>
              <a:chOff x="2546632" y="2564131"/>
              <a:chExt cx="1665328" cy="2274569"/>
            </a:xfrm>
          </p:grpSpPr>
          <p:cxnSp>
            <p:nvCxnSpPr>
              <p:cNvPr id="5765" name="Straight Connector 576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6" name="Straight Connector 576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7" name="Straight Connector 576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8" name="Straight Connector 576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9" name="Straight Connector 576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70" name="Rounded Rectangle 576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1" name="Rounded Rectangle 577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2" name="Rounded Rectangle 577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3" name="Rounded Rectangle 577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4" name="Rounded Rectangle 577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5" name="Rounded Rectangle 577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6" name="Rounded Rectangle 577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7" name="Rounded Rectangle 577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8" name="Rounded Rectangle 577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79" name="Straight Connector 577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0" name="Straight Connector 577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1" name="Straight Connector 578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82" name="Group 5781"/>
            <p:cNvGrpSpPr/>
            <p:nvPr/>
          </p:nvGrpSpPr>
          <p:grpSpPr>
            <a:xfrm>
              <a:off x="5302890" y="3248149"/>
              <a:ext cx="86210" cy="115817"/>
              <a:chOff x="2546632" y="2564131"/>
              <a:chExt cx="1665328" cy="2274569"/>
            </a:xfrm>
          </p:grpSpPr>
          <p:cxnSp>
            <p:nvCxnSpPr>
              <p:cNvPr id="5783" name="Straight Connector 578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4" name="Straight Connector 578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5" name="Straight Connector 578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6" name="Straight Connector 578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7" name="Straight Connector 578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88" name="Rounded Rectangle 578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89" name="Rounded Rectangle 578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0" name="Rounded Rectangle 578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1" name="Rounded Rectangle 579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2" name="Rounded Rectangle 579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3" name="Rounded Rectangle 579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4" name="Rounded Rectangle 579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5" name="Rounded Rectangle 579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6" name="Rounded Rectangle 579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97" name="Straight Connector 579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98" name="Straight Connector 579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99" name="Straight Connector 579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00" name="Group 5799"/>
            <p:cNvGrpSpPr/>
            <p:nvPr/>
          </p:nvGrpSpPr>
          <p:grpSpPr>
            <a:xfrm>
              <a:off x="5379669" y="3136509"/>
              <a:ext cx="86210" cy="115817"/>
              <a:chOff x="2546632" y="2564131"/>
              <a:chExt cx="1665328" cy="2274569"/>
            </a:xfrm>
          </p:grpSpPr>
          <p:cxnSp>
            <p:nvCxnSpPr>
              <p:cNvPr id="5801" name="Straight Connector 580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02" name="Straight Connector 580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03" name="Straight Connector 580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04" name="Straight Connector 580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05" name="Straight Connector 580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06" name="Rounded Rectangle 580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07" name="Rounded Rectangle 580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08" name="Rounded Rectangle 580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09" name="Rounded Rectangle 580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0" name="Rounded Rectangle 580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1" name="Rounded Rectangle 581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2" name="Rounded Rectangle 581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3" name="Rounded Rectangle 581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4" name="Rounded Rectangle 581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15" name="Straight Connector 581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16" name="Straight Connector 581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17" name="Straight Connector 581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18" name="Group 5817"/>
            <p:cNvGrpSpPr/>
            <p:nvPr/>
          </p:nvGrpSpPr>
          <p:grpSpPr>
            <a:xfrm>
              <a:off x="5426404" y="3001884"/>
              <a:ext cx="86210" cy="115817"/>
              <a:chOff x="2546632" y="2564131"/>
              <a:chExt cx="1665328" cy="2274569"/>
            </a:xfrm>
          </p:grpSpPr>
          <p:cxnSp>
            <p:nvCxnSpPr>
              <p:cNvPr id="5819" name="Straight Connector 581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20" name="Straight Connector 581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21" name="Straight Connector 582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22" name="Straight Connector 582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23" name="Straight Connector 582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24" name="Rounded Rectangle 582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5" name="Rounded Rectangle 582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6" name="Rounded Rectangle 582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7" name="Rounded Rectangle 582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8" name="Rounded Rectangle 582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9" name="Rounded Rectangle 582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30" name="Rounded Rectangle 582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31" name="Rounded Rectangle 583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32" name="Rounded Rectangle 583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33" name="Straight Connector 583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34" name="Straight Connector 583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35" name="Straight Connector 583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36" name="Group 5835"/>
            <p:cNvGrpSpPr/>
            <p:nvPr/>
          </p:nvGrpSpPr>
          <p:grpSpPr>
            <a:xfrm>
              <a:off x="5279523" y="3106957"/>
              <a:ext cx="86210" cy="115817"/>
              <a:chOff x="2546632" y="2564131"/>
              <a:chExt cx="1665328" cy="2274569"/>
            </a:xfrm>
          </p:grpSpPr>
          <p:cxnSp>
            <p:nvCxnSpPr>
              <p:cNvPr id="5837" name="Straight Connector 583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38" name="Straight Connector 583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39" name="Straight Connector 583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40" name="Straight Connector 583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41" name="Straight Connector 584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42" name="Rounded Rectangle 584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3" name="Rounded Rectangle 584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4" name="Rounded Rectangle 584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5" name="Rounded Rectangle 584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6" name="Rounded Rectangle 584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7" name="Rounded Rectangle 584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8" name="Rounded Rectangle 584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9" name="Rounded Rectangle 584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50" name="Rounded Rectangle 584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51" name="Straight Connector 585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2" name="Straight Connector 585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3" name="Straight Connector 585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54" name="Group 5853"/>
            <p:cNvGrpSpPr/>
            <p:nvPr/>
          </p:nvGrpSpPr>
          <p:grpSpPr>
            <a:xfrm>
              <a:off x="5055863" y="3149643"/>
              <a:ext cx="86210" cy="115817"/>
              <a:chOff x="2546632" y="2564131"/>
              <a:chExt cx="1665328" cy="2274569"/>
            </a:xfrm>
          </p:grpSpPr>
          <p:cxnSp>
            <p:nvCxnSpPr>
              <p:cNvPr id="5855" name="Straight Connector 585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6" name="Straight Connector 585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7" name="Straight Connector 585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8" name="Straight Connector 585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9" name="Straight Connector 585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60" name="Rounded Rectangle 585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1" name="Rounded Rectangle 586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2" name="Rounded Rectangle 586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3" name="Rounded Rectangle 586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4" name="Rounded Rectangle 586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5" name="Rounded Rectangle 586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6" name="Rounded Rectangle 586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7" name="Rounded Rectangle 586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8" name="Rounded Rectangle 586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69" name="Straight Connector 586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0" name="Straight Connector 586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1" name="Straight Connector 587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72" name="Group 5871"/>
            <p:cNvGrpSpPr/>
            <p:nvPr/>
          </p:nvGrpSpPr>
          <p:grpSpPr>
            <a:xfrm>
              <a:off x="4915658" y="3221881"/>
              <a:ext cx="86210" cy="115817"/>
              <a:chOff x="2546632" y="2564131"/>
              <a:chExt cx="1665328" cy="2274569"/>
            </a:xfrm>
          </p:grpSpPr>
          <p:cxnSp>
            <p:nvCxnSpPr>
              <p:cNvPr id="5873" name="Straight Connector 587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4" name="Straight Connector 587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5" name="Straight Connector 587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6" name="Straight Connector 587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7" name="Straight Connector 587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78" name="Rounded Rectangle 587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79" name="Rounded Rectangle 587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0" name="Rounded Rectangle 587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1" name="Rounded Rectangle 588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2" name="Rounded Rectangle 588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3" name="Rounded Rectangle 588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4" name="Rounded Rectangle 588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5" name="Rounded Rectangle 588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6" name="Rounded Rectangle 588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87" name="Straight Connector 588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88" name="Straight Connector 588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89" name="Straight Connector 588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90" name="Group 5889"/>
            <p:cNvGrpSpPr/>
            <p:nvPr/>
          </p:nvGrpSpPr>
          <p:grpSpPr>
            <a:xfrm>
              <a:off x="5199406" y="3349939"/>
              <a:ext cx="86210" cy="115817"/>
              <a:chOff x="2546632" y="2564131"/>
              <a:chExt cx="1665328" cy="2274569"/>
            </a:xfrm>
          </p:grpSpPr>
          <p:cxnSp>
            <p:nvCxnSpPr>
              <p:cNvPr id="5891" name="Straight Connector 589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92" name="Straight Connector 589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93" name="Straight Connector 589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94" name="Straight Connector 589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95" name="Straight Connector 589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96" name="Rounded Rectangle 589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97" name="Rounded Rectangle 589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98" name="Rounded Rectangle 589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99" name="Rounded Rectangle 589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0" name="Rounded Rectangle 589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1" name="Rounded Rectangle 590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2" name="Rounded Rectangle 590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3" name="Rounded Rectangle 590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4" name="Rounded Rectangle 590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05" name="Straight Connector 590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06" name="Straight Connector 590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07" name="Straight Connector 590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08" name="Group 5907"/>
            <p:cNvGrpSpPr/>
            <p:nvPr/>
          </p:nvGrpSpPr>
          <p:grpSpPr>
            <a:xfrm>
              <a:off x="5309567" y="3550236"/>
              <a:ext cx="86210" cy="115817"/>
              <a:chOff x="2546632" y="2564131"/>
              <a:chExt cx="1665328" cy="2274569"/>
            </a:xfrm>
          </p:grpSpPr>
          <p:cxnSp>
            <p:nvCxnSpPr>
              <p:cNvPr id="5909" name="Straight Connector 590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10" name="Straight Connector 590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11" name="Straight Connector 591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12" name="Straight Connector 591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13" name="Straight Connector 591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14" name="Rounded Rectangle 591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5" name="Rounded Rectangle 591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6" name="Rounded Rectangle 591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7" name="Rounded Rectangle 591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8" name="Rounded Rectangle 591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9" name="Rounded Rectangle 591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20" name="Rounded Rectangle 591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21" name="Rounded Rectangle 592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22" name="Rounded Rectangle 592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23" name="Straight Connector 592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24" name="Straight Connector 592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25" name="Straight Connector 592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26" name="Group 5925"/>
            <p:cNvGrpSpPr/>
            <p:nvPr/>
          </p:nvGrpSpPr>
          <p:grpSpPr>
            <a:xfrm>
              <a:off x="5446433" y="3376207"/>
              <a:ext cx="86210" cy="115817"/>
              <a:chOff x="2546632" y="2564131"/>
              <a:chExt cx="1665328" cy="2274569"/>
            </a:xfrm>
          </p:grpSpPr>
          <p:cxnSp>
            <p:nvCxnSpPr>
              <p:cNvPr id="5927" name="Straight Connector 592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28" name="Straight Connector 592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29" name="Straight Connector 592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30" name="Straight Connector 592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31" name="Straight Connector 593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32" name="Rounded Rectangle 593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3" name="Rounded Rectangle 593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4" name="Rounded Rectangle 593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5" name="Rounded Rectangle 593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6" name="Rounded Rectangle 593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7" name="Rounded Rectangle 593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8" name="Rounded Rectangle 593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9" name="Rounded Rectangle 593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40" name="Rounded Rectangle 593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41" name="Straight Connector 594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2" name="Straight Connector 594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3" name="Straight Connector 594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44" name="Group 5943"/>
            <p:cNvGrpSpPr/>
            <p:nvPr/>
          </p:nvGrpSpPr>
          <p:grpSpPr>
            <a:xfrm>
              <a:off x="5523213" y="3264567"/>
              <a:ext cx="86210" cy="115817"/>
              <a:chOff x="2546632" y="2564131"/>
              <a:chExt cx="1665328" cy="2274569"/>
            </a:xfrm>
          </p:grpSpPr>
          <p:cxnSp>
            <p:nvCxnSpPr>
              <p:cNvPr id="5945" name="Straight Connector 594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6" name="Straight Connector 594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7" name="Straight Connector 594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8" name="Straight Connector 594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9" name="Straight Connector 594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50" name="Rounded Rectangle 594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1" name="Rounded Rectangle 595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2" name="Rounded Rectangle 595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3" name="Rounded Rectangle 595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4" name="Rounded Rectangle 595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5" name="Rounded Rectangle 595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6" name="Rounded Rectangle 595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7" name="Rounded Rectangle 595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8" name="Rounded Rectangle 595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59" name="Straight Connector 595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0" name="Straight Connector 595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1" name="Straight Connector 596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62" name="Group 5961"/>
            <p:cNvGrpSpPr/>
            <p:nvPr/>
          </p:nvGrpSpPr>
          <p:grpSpPr>
            <a:xfrm>
              <a:off x="5529359" y="3111515"/>
              <a:ext cx="86210" cy="115817"/>
              <a:chOff x="2546632" y="2564131"/>
              <a:chExt cx="1665328" cy="2274569"/>
            </a:xfrm>
          </p:grpSpPr>
          <p:cxnSp>
            <p:nvCxnSpPr>
              <p:cNvPr id="5963" name="Straight Connector 596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4" name="Straight Connector 596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5" name="Straight Connector 596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6" name="Straight Connector 596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7" name="Straight Connector 596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68" name="Rounded Rectangle 596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69" name="Rounded Rectangle 596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0" name="Rounded Rectangle 596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1" name="Rounded Rectangle 597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2" name="Rounded Rectangle 597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3" name="Rounded Rectangle 597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4" name="Rounded Rectangle 597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5" name="Rounded Rectangle 597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6" name="Rounded Rectangle 597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77" name="Straight Connector 597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78" name="Straight Connector 597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79" name="Straight Connector 597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80" name="Group 5979"/>
            <p:cNvGrpSpPr/>
            <p:nvPr/>
          </p:nvGrpSpPr>
          <p:grpSpPr>
            <a:xfrm>
              <a:off x="5423066" y="3235015"/>
              <a:ext cx="86210" cy="115817"/>
              <a:chOff x="2546632" y="2564131"/>
              <a:chExt cx="1665328" cy="2274569"/>
            </a:xfrm>
          </p:grpSpPr>
          <p:cxnSp>
            <p:nvCxnSpPr>
              <p:cNvPr id="5981" name="Straight Connector 598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82" name="Straight Connector 598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83" name="Straight Connector 598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84" name="Straight Connector 598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85" name="Straight Connector 598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86" name="Rounded Rectangle 598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87" name="Rounded Rectangle 598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88" name="Rounded Rectangle 598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89" name="Rounded Rectangle 598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0" name="Rounded Rectangle 598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1" name="Rounded Rectangle 599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2" name="Rounded Rectangle 599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3" name="Rounded Rectangle 599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4" name="Rounded Rectangle 599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95" name="Straight Connector 599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96" name="Straight Connector 599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97" name="Straight Connector 599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98" name="Group 5997"/>
            <p:cNvGrpSpPr/>
            <p:nvPr/>
          </p:nvGrpSpPr>
          <p:grpSpPr>
            <a:xfrm>
              <a:off x="5326259" y="3326953"/>
              <a:ext cx="86210" cy="115817"/>
              <a:chOff x="2546632" y="2564131"/>
              <a:chExt cx="1665328" cy="2274569"/>
            </a:xfrm>
          </p:grpSpPr>
          <p:cxnSp>
            <p:nvCxnSpPr>
              <p:cNvPr id="5999" name="Straight Connector 599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00" name="Straight Connector 599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01" name="Straight Connector 600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02" name="Straight Connector 600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03" name="Straight Connector 600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04" name="Rounded Rectangle 600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5" name="Rounded Rectangle 600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6" name="Rounded Rectangle 600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7" name="Rounded Rectangle 600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8" name="Rounded Rectangle 600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9" name="Rounded Rectangle 600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10" name="Rounded Rectangle 600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11" name="Rounded Rectangle 601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12" name="Rounded Rectangle 601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13" name="Straight Connector 601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14" name="Straight Connector 601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15" name="Straight Connector 601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16" name="Group 6015"/>
            <p:cNvGrpSpPr/>
            <p:nvPr/>
          </p:nvGrpSpPr>
          <p:grpSpPr>
            <a:xfrm>
              <a:off x="5556595" y="3576504"/>
              <a:ext cx="86210" cy="115817"/>
              <a:chOff x="2546632" y="2564131"/>
              <a:chExt cx="1665328" cy="2274569"/>
            </a:xfrm>
          </p:grpSpPr>
          <p:cxnSp>
            <p:nvCxnSpPr>
              <p:cNvPr id="6017" name="Straight Connector 601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18" name="Straight Connector 601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19" name="Straight Connector 601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20" name="Straight Connector 601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21" name="Straight Connector 602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22" name="Rounded Rectangle 602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3" name="Rounded Rectangle 602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4" name="Rounded Rectangle 602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5" name="Rounded Rectangle 602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6" name="Rounded Rectangle 602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7" name="Rounded Rectangle 602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8" name="Rounded Rectangle 602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9" name="Rounded Rectangle 602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30" name="Rounded Rectangle 602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31" name="Straight Connector 603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2" name="Straight Connector 603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3" name="Straight Connector 603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34" name="Group 6033"/>
            <p:cNvGrpSpPr/>
            <p:nvPr/>
          </p:nvGrpSpPr>
          <p:grpSpPr>
            <a:xfrm>
              <a:off x="5633374" y="3464863"/>
              <a:ext cx="86210" cy="115817"/>
              <a:chOff x="2546632" y="2564131"/>
              <a:chExt cx="1665328" cy="2274569"/>
            </a:xfrm>
          </p:grpSpPr>
          <p:cxnSp>
            <p:nvCxnSpPr>
              <p:cNvPr id="6035" name="Straight Connector 603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6" name="Straight Connector 603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7" name="Straight Connector 603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8" name="Straight Connector 603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9" name="Straight Connector 603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40" name="Rounded Rectangle 603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1" name="Rounded Rectangle 604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2" name="Rounded Rectangle 604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3" name="Rounded Rectangle 604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4" name="Rounded Rectangle 604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5" name="Rounded Rectangle 604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6" name="Rounded Rectangle 604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7" name="Rounded Rectangle 604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8" name="Rounded Rectangle 604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49" name="Straight Connector 604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0" name="Straight Connector 604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1" name="Straight Connector 605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52" name="Group 6051"/>
            <p:cNvGrpSpPr/>
            <p:nvPr/>
          </p:nvGrpSpPr>
          <p:grpSpPr>
            <a:xfrm>
              <a:off x="5680109" y="3330238"/>
              <a:ext cx="86210" cy="115817"/>
              <a:chOff x="2546632" y="2564131"/>
              <a:chExt cx="1665328" cy="2274569"/>
            </a:xfrm>
          </p:grpSpPr>
          <p:cxnSp>
            <p:nvCxnSpPr>
              <p:cNvPr id="6053" name="Straight Connector 605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4" name="Straight Connector 605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5" name="Straight Connector 605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6" name="Straight Connector 605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7" name="Straight Connector 605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58" name="Rounded Rectangle 605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59" name="Rounded Rectangle 605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0" name="Rounded Rectangle 605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1" name="Rounded Rectangle 606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2" name="Rounded Rectangle 606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3" name="Rounded Rectangle 606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4" name="Rounded Rectangle 606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5" name="Rounded Rectangle 606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6" name="Rounded Rectangle 606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67" name="Straight Connector 606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68" name="Straight Connector 606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69" name="Straight Connector 606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70" name="Group 6069"/>
            <p:cNvGrpSpPr/>
            <p:nvPr/>
          </p:nvGrpSpPr>
          <p:grpSpPr>
            <a:xfrm>
              <a:off x="5533228" y="3435311"/>
              <a:ext cx="86210" cy="115817"/>
              <a:chOff x="2546632" y="2564131"/>
              <a:chExt cx="1665328" cy="2274569"/>
            </a:xfrm>
          </p:grpSpPr>
          <p:cxnSp>
            <p:nvCxnSpPr>
              <p:cNvPr id="6071" name="Straight Connector 607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72" name="Straight Connector 607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73" name="Straight Connector 607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74" name="Straight Connector 607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75" name="Straight Connector 607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76" name="Rounded Rectangle 607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77" name="Rounded Rectangle 607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78" name="Rounded Rectangle 607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79" name="Rounded Rectangle 607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0" name="Rounded Rectangle 607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1" name="Rounded Rectangle 608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2" name="Rounded Rectangle 608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3" name="Rounded Rectangle 608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4" name="Rounded Rectangle 608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85" name="Straight Connector 608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86" name="Straight Connector 608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87" name="Straight Connector 608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88" name="Group 6087"/>
            <p:cNvGrpSpPr/>
            <p:nvPr/>
          </p:nvGrpSpPr>
          <p:grpSpPr>
            <a:xfrm>
              <a:off x="4745408" y="3189045"/>
              <a:ext cx="86210" cy="115817"/>
              <a:chOff x="2546632" y="2564131"/>
              <a:chExt cx="1665328" cy="2274569"/>
            </a:xfrm>
          </p:grpSpPr>
          <p:cxnSp>
            <p:nvCxnSpPr>
              <p:cNvPr id="6089" name="Straight Connector 608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0" name="Straight Connector 608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1" name="Straight Connector 609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2" name="Straight Connector 609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3" name="Straight Connector 609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94" name="Rounded Rectangle 609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5" name="Rounded Rectangle 609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6" name="Rounded Rectangle 609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7" name="Rounded Rectangle 609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8" name="Rounded Rectangle 609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9" name="Rounded Rectangle 609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00" name="Rounded Rectangle 609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01" name="Rounded Rectangle 610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02" name="Rounded Rectangle 610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03" name="Straight Connector 610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04" name="Straight Connector 610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05" name="Straight Connector 610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06" name="Group 6105"/>
            <p:cNvGrpSpPr/>
            <p:nvPr/>
          </p:nvGrpSpPr>
          <p:grpSpPr>
            <a:xfrm>
              <a:off x="4681982" y="3336805"/>
              <a:ext cx="86210" cy="115817"/>
              <a:chOff x="2546632" y="2564131"/>
              <a:chExt cx="1665328" cy="2274569"/>
            </a:xfrm>
          </p:grpSpPr>
          <p:cxnSp>
            <p:nvCxnSpPr>
              <p:cNvPr id="6107" name="Straight Connector 610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08" name="Straight Connector 610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09" name="Straight Connector 610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10" name="Straight Connector 610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11" name="Straight Connector 611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12" name="Rounded Rectangle 611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3" name="Rounded Rectangle 611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4" name="Rounded Rectangle 611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5" name="Rounded Rectangle 611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6" name="Rounded Rectangle 611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7" name="Rounded Rectangle 611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8" name="Rounded Rectangle 611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9" name="Rounded Rectangle 611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20" name="Rounded Rectangle 611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21" name="Straight Connector 612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2" name="Straight Connector 612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3" name="Straight Connector 612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24" name="Group 6123"/>
            <p:cNvGrpSpPr/>
            <p:nvPr/>
          </p:nvGrpSpPr>
          <p:grpSpPr>
            <a:xfrm>
              <a:off x="4952378" y="3635608"/>
              <a:ext cx="86210" cy="115817"/>
              <a:chOff x="2546632" y="2564131"/>
              <a:chExt cx="1665328" cy="2274569"/>
            </a:xfrm>
          </p:grpSpPr>
          <p:cxnSp>
            <p:nvCxnSpPr>
              <p:cNvPr id="6125" name="Straight Connector 612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6" name="Straight Connector 612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7" name="Straight Connector 612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8" name="Straight Connector 612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9" name="Straight Connector 612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30" name="Rounded Rectangle 612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1" name="Rounded Rectangle 613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2" name="Rounded Rectangle 613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3" name="Rounded Rectangle 613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4" name="Rounded Rectangle 613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5" name="Rounded Rectangle 613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6" name="Rounded Rectangle 613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7" name="Rounded Rectangle 613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8" name="Rounded Rectangle 613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39" name="Straight Connector 613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0" name="Straight Connector 613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1" name="Straight Connector 614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42" name="Group 6141"/>
            <p:cNvGrpSpPr/>
            <p:nvPr/>
          </p:nvGrpSpPr>
          <p:grpSpPr>
            <a:xfrm>
              <a:off x="5180868" y="2806029"/>
              <a:ext cx="86210" cy="115817"/>
              <a:chOff x="2546632" y="2564131"/>
              <a:chExt cx="1665328" cy="2274569"/>
            </a:xfrm>
          </p:grpSpPr>
          <p:cxnSp>
            <p:nvCxnSpPr>
              <p:cNvPr id="6143" name="Straight Connector 614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4" name="Straight Connector 614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5" name="Straight Connector 614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6" name="Straight Connector 614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7" name="Straight Connector 614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48" name="Rounded Rectangle 614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49" name="Rounded Rectangle 614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0" name="Rounded Rectangle 614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1" name="Rounded Rectangle 615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2" name="Rounded Rectangle 615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3" name="Rounded Rectangle 615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4" name="Rounded Rectangle 615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5" name="Rounded Rectangle 615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6" name="Rounded Rectangle 615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57" name="Straight Connector 615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58" name="Straight Connector 615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59" name="Straight Connector 615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60" name="Group 6159"/>
            <p:cNvGrpSpPr/>
            <p:nvPr/>
          </p:nvGrpSpPr>
          <p:grpSpPr>
            <a:xfrm>
              <a:off x="4982538" y="2716737"/>
              <a:ext cx="86210" cy="115817"/>
              <a:chOff x="2546632" y="2564131"/>
              <a:chExt cx="1665328" cy="2274569"/>
            </a:xfrm>
          </p:grpSpPr>
          <p:cxnSp>
            <p:nvCxnSpPr>
              <p:cNvPr id="6161" name="Straight Connector 616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62" name="Straight Connector 616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63" name="Straight Connector 616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64" name="Straight Connector 616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65" name="Straight Connector 616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66" name="Rounded Rectangle 616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67" name="Rounded Rectangle 616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68" name="Rounded Rectangle 616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69" name="Rounded Rectangle 616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0" name="Rounded Rectangle 616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1" name="Rounded Rectangle 617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2" name="Rounded Rectangle 617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3" name="Rounded Rectangle 617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4" name="Rounded Rectangle 617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75" name="Straight Connector 617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76" name="Straight Connector 617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77" name="Straight Connector 617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78" name="Group 6177"/>
            <p:cNvGrpSpPr/>
            <p:nvPr/>
          </p:nvGrpSpPr>
          <p:grpSpPr>
            <a:xfrm>
              <a:off x="4989314" y="2582324"/>
              <a:ext cx="86210" cy="115817"/>
              <a:chOff x="2546632" y="2564131"/>
              <a:chExt cx="1665328" cy="2274569"/>
            </a:xfrm>
          </p:grpSpPr>
          <p:cxnSp>
            <p:nvCxnSpPr>
              <p:cNvPr id="6179" name="Straight Connector 617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80" name="Straight Connector 617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81" name="Straight Connector 618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82" name="Straight Connector 618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83" name="Straight Connector 618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84" name="Rounded Rectangle 618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5" name="Rounded Rectangle 618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6" name="Rounded Rectangle 618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7" name="Rounded Rectangle 618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8" name="Rounded Rectangle 618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9" name="Rounded Rectangle 618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90" name="Rounded Rectangle 618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91" name="Rounded Rectangle 619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92" name="Rounded Rectangle 619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93" name="Straight Connector 619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94" name="Straight Connector 619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95" name="Straight Connector 619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96" name="Group 6195"/>
            <p:cNvGrpSpPr/>
            <p:nvPr/>
          </p:nvGrpSpPr>
          <p:grpSpPr>
            <a:xfrm>
              <a:off x="5119288" y="2588158"/>
              <a:ext cx="86210" cy="115817"/>
              <a:chOff x="2546632" y="2564131"/>
              <a:chExt cx="1665328" cy="2274569"/>
            </a:xfrm>
          </p:grpSpPr>
          <p:cxnSp>
            <p:nvCxnSpPr>
              <p:cNvPr id="6197" name="Straight Connector 619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98" name="Straight Connector 619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99" name="Straight Connector 619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00" name="Straight Connector 619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01" name="Straight Connector 620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02" name="Rounded Rectangle 620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3" name="Rounded Rectangle 620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4" name="Rounded Rectangle 620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5" name="Rounded Rectangle 620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6" name="Rounded Rectangle 620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7" name="Rounded Rectangle 620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8" name="Rounded Rectangle 620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9" name="Rounded Rectangle 620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10" name="Rounded Rectangle 620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11" name="Straight Connector 621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2" name="Straight Connector 621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3" name="Straight Connector 621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14" name="Group 6213"/>
            <p:cNvGrpSpPr/>
            <p:nvPr/>
          </p:nvGrpSpPr>
          <p:grpSpPr>
            <a:xfrm>
              <a:off x="5174212" y="2482659"/>
              <a:ext cx="86210" cy="115817"/>
              <a:chOff x="2546632" y="2564131"/>
              <a:chExt cx="1665328" cy="2274569"/>
            </a:xfrm>
          </p:grpSpPr>
          <p:cxnSp>
            <p:nvCxnSpPr>
              <p:cNvPr id="6215" name="Straight Connector 621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6" name="Straight Connector 621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7" name="Straight Connector 621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8" name="Straight Connector 621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9" name="Straight Connector 621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20" name="Rounded Rectangle 621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1" name="Rounded Rectangle 622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2" name="Rounded Rectangle 622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3" name="Rounded Rectangle 622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4" name="Rounded Rectangle 622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5" name="Rounded Rectangle 622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6" name="Rounded Rectangle 622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7" name="Rounded Rectangle 622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8" name="Rounded Rectangle 622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29" name="Straight Connector 622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0" name="Straight Connector 622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1" name="Straight Connector 623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32" name="Group 6231"/>
            <p:cNvGrpSpPr/>
            <p:nvPr/>
          </p:nvGrpSpPr>
          <p:grpSpPr>
            <a:xfrm>
              <a:off x="5456448" y="2781886"/>
              <a:ext cx="86210" cy="115817"/>
              <a:chOff x="2546632" y="2564131"/>
              <a:chExt cx="1665328" cy="2274569"/>
            </a:xfrm>
          </p:grpSpPr>
          <p:cxnSp>
            <p:nvCxnSpPr>
              <p:cNvPr id="6233" name="Straight Connector 623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4" name="Straight Connector 623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5" name="Straight Connector 623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6" name="Straight Connector 623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7" name="Straight Connector 623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38" name="Rounded Rectangle 623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39" name="Rounded Rectangle 623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0" name="Rounded Rectangle 623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1" name="Rounded Rectangle 624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2" name="Rounded Rectangle 624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3" name="Rounded Rectangle 624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4" name="Rounded Rectangle 624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5" name="Rounded Rectangle 624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6" name="Rounded Rectangle 624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47" name="Straight Connector 624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48" name="Straight Connector 624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49" name="Straight Connector 624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50" name="Group 6249"/>
            <p:cNvGrpSpPr/>
            <p:nvPr/>
          </p:nvGrpSpPr>
          <p:grpSpPr>
            <a:xfrm>
              <a:off x="5045965" y="2443894"/>
              <a:ext cx="86210" cy="115817"/>
              <a:chOff x="2546632" y="2564131"/>
              <a:chExt cx="1665328" cy="2274569"/>
            </a:xfrm>
          </p:grpSpPr>
          <p:cxnSp>
            <p:nvCxnSpPr>
              <p:cNvPr id="6251" name="Straight Connector 625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2" name="Straight Connector 625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3" name="Straight Connector 625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4" name="Straight Connector 625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5" name="Straight Connector 625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56" name="Rounded Rectangle 625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57" name="Rounded Rectangle 625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58" name="Rounded Rectangle 625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59" name="Rounded Rectangle 625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0" name="Rounded Rectangle 625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1" name="Rounded Rectangle 626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2" name="Rounded Rectangle 626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3" name="Rounded Rectangle 626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4" name="Rounded Rectangle 626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65" name="Straight Connector 626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66" name="Straight Connector 626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67" name="Straight Connector 626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68" name="Group 6267"/>
            <p:cNvGrpSpPr/>
            <p:nvPr/>
          </p:nvGrpSpPr>
          <p:grpSpPr>
            <a:xfrm>
              <a:off x="5262832" y="2731570"/>
              <a:ext cx="86210" cy="115817"/>
              <a:chOff x="2546632" y="2564131"/>
              <a:chExt cx="1665328" cy="2274569"/>
            </a:xfrm>
          </p:grpSpPr>
          <p:cxnSp>
            <p:nvCxnSpPr>
              <p:cNvPr id="6269" name="Straight Connector 626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0" name="Straight Connector 626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1" name="Straight Connector 627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2" name="Straight Connector 627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3" name="Straight Connector 627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74" name="Rounded Rectangle 627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5" name="Rounded Rectangle 627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6" name="Rounded Rectangle 627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7" name="Rounded Rectangle 627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8" name="Rounded Rectangle 627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9" name="Rounded Rectangle 627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80" name="Rounded Rectangle 627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81" name="Rounded Rectangle 628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82" name="Rounded Rectangle 628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83" name="Straight Connector 628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4" name="Straight Connector 628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5" name="Straight Connector 628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86" name="Group 6285"/>
            <p:cNvGrpSpPr/>
            <p:nvPr/>
          </p:nvGrpSpPr>
          <p:grpSpPr>
            <a:xfrm>
              <a:off x="5348977" y="2626072"/>
              <a:ext cx="86210" cy="115817"/>
              <a:chOff x="2546632" y="2564131"/>
              <a:chExt cx="1665328" cy="2274569"/>
            </a:xfrm>
          </p:grpSpPr>
          <p:cxnSp>
            <p:nvCxnSpPr>
              <p:cNvPr id="6287" name="Straight Connector 628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8" name="Straight Connector 628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9" name="Straight Connector 628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0" name="Straight Connector 628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1" name="Straight Connector 629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92" name="Rounded Rectangle 629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3" name="Rounded Rectangle 629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4" name="Rounded Rectangle 629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5" name="Rounded Rectangle 629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6" name="Rounded Rectangle 629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7" name="Rounded Rectangle 629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8" name="Rounded Rectangle 629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9" name="Rounded Rectangle 629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00" name="Rounded Rectangle 629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01" name="Straight Connector 630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2" name="Straight Connector 630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3" name="Straight Connector 630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04" name="Group 6303"/>
            <p:cNvGrpSpPr/>
            <p:nvPr/>
          </p:nvGrpSpPr>
          <p:grpSpPr>
            <a:xfrm>
              <a:off x="5533227" y="2939496"/>
              <a:ext cx="86210" cy="115817"/>
              <a:chOff x="2546632" y="2564131"/>
              <a:chExt cx="1665328" cy="2274569"/>
            </a:xfrm>
          </p:grpSpPr>
          <p:cxnSp>
            <p:nvCxnSpPr>
              <p:cNvPr id="6305" name="Straight Connector 630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6" name="Straight Connector 630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7" name="Straight Connector 630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8" name="Straight Connector 630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9" name="Straight Connector 630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10" name="Rounded Rectangle 630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1" name="Rounded Rectangle 631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2" name="Rounded Rectangle 631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3" name="Rounded Rectangle 631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4" name="Rounded Rectangle 631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5" name="Rounded Rectangle 631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6" name="Rounded Rectangle 631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7" name="Rounded Rectangle 631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8" name="Rounded Rectangle 631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19" name="Straight Connector 631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0" name="Straight Connector 631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1" name="Straight Connector 632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22" name="Group 6321"/>
            <p:cNvGrpSpPr/>
            <p:nvPr/>
          </p:nvGrpSpPr>
          <p:grpSpPr>
            <a:xfrm>
              <a:off x="5239465" y="2599591"/>
              <a:ext cx="86210" cy="115817"/>
              <a:chOff x="2546632" y="2564131"/>
              <a:chExt cx="1665328" cy="2274569"/>
            </a:xfrm>
          </p:grpSpPr>
          <p:cxnSp>
            <p:nvCxnSpPr>
              <p:cNvPr id="6323" name="Straight Connector 632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4" name="Straight Connector 632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5" name="Straight Connector 632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6" name="Straight Connector 632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7" name="Straight Connector 632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28" name="Rounded Rectangle 632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29" name="Rounded Rectangle 632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0" name="Rounded Rectangle 632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1" name="Rounded Rectangle 633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2" name="Rounded Rectangle 633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3" name="Rounded Rectangle 633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4" name="Rounded Rectangle 633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5" name="Rounded Rectangle 633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6" name="Rounded Rectangle 633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37" name="Straight Connector 633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38" name="Straight Connector 633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39" name="Straight Connector 633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40" name="Group 6339"/>
            <p:cNvGrpSpPr/>
            <p:nvPr/>
          </p:nvGrpSpPr>
          <p:grpSpPr>
            <a:xfrm>
              <a:off x="5102068" y="2722240"/>
              <a:ext cx="86210" cy="115817"/>
              <a:chOff x="2546632" y="2564131"/>
              <a:chExt cx="1665328" cy="2274569"/>
            </a:xfrm>
          </p:grpSpPr>
          <p:cxnSp>
            <p:nvCxnSpPr>
              <p:cNvPr id="6341" name="Straight Connector 634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2" name="Straight Connector 634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3" name="Straight Connector 634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4" name="Straight Connector 634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5" name="Straight Connector 634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46" name="Rounded Rectangle 634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47" name="Rounded Rectangle 634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48" name="Rounded Rectangle 634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49" name="Rounded Rectangle 634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0" name="Rounded Rectangle 634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1" name="Rounded Rectangle 635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2" name="Rounded Rectangle 635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3" name="Rounded Rectangle 635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4" name="Rounded Rectangle 635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55" name="Straight Connector 635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6" name="Straight Connector 635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7" name="Straight Connector 635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58" name="Group 6357"/>
            <p:cNvGrpSpPr/>
            <p:nvPr/>
          </p:nvGrpSpPr>
          <p:grpSpPr>
            <a:xfrm>
              <a:off x="5626697" y="3018301"/>
              <a:ext cx="86210" cy="115817"/>
              <a:chOff x="2546632" y="2564131"/>
              <a:chExt cx="1665328" cy="2274569"/>
            </a:xfrm>
          </p:grpSpPr>
          <p:cxnSp>
            <p:nvCxnSpPr>
              <p:cNvPr id="6359" name="Straight Connector 635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0" name="Straight Connector 635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1" name="Straight Connector 636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2" name="Straight Connector 636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3" name="Straight Connector 636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64" name="Rounded Rectangle 636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5" name="Rounded Rectangle 636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6" name="Rounded Rectangle 636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7" name="Rounded Rectangle 636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8" name="Rounded Rectangle 636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9" name="Rounded Rectangle 636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70" name="Rounded Rectangle 636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71" name="Rounded Rectangle 637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72" name="Rounded Rectangle 637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73" name="Straight Connector 637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4" name="Straight Connector 637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5" name="Straight Connector 637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76" name="Group 6375"/>
            <p:cNvGrpSpPr/>
            <p:nvPr/>
          </p:nvGrpSpPr>
          <p:grpSpPr>
            <a:xfrm>
              <a:off x="5349626" y="2775319"/>
              <a:ext cx="86210" cy="115817"/>
              <a:chOff x="2546632" y="2564131"/>
              <a:chExt cx="1665328" cy="2274569"/>
            </a:xfrm>
          </p:grpSpPr>
          <p:cxnSp>
            <p:nvCxnSpPr>
              <p:cNvPr id="6377" name="Straight Connector 637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8" name="Straight Connector 637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9" name="Straight Connector 637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80" name="Straight Connector 637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81" name="Straight Connector 638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82" name="Rounded Rectangle 638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3" name="Rounded Rectangle 638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4" name="Rounded Rectangle 638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5" name="Rounded Rectangle 638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6" name="Rounded Rectangle 638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7" name="Rounded Rectangle 638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8" name="Rounded Rectangle 638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9" name="Rounded Rectangle 638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90" name="Rounded Rectangle 638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91" name="Straight Connector 639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2" name="Straight Connector 639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3" name="Straight Connector 639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94" name="Group 6393"/>
            <p:cNvGrpSpPr/>
            <p:nvPr/>
          </p:nvGrpSpPr>
          <p:grpSpPr>
            <a:xfrm>
              <a:off x="4905643" y="2469949"/>
              <a:ext cx="86210" cy="115817"/>
              <a:chOff x="2546632" y="2564131"/>
              <a:chExt cx="1665328" cy="2274569"/>
            </a:xfrm>
          </p:grpSpPr>
          <p:cxnSp>
            <p:nvCxnSpPr>
              <p:cNvPr id="6395" name="Straight Connector 639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6" name="Straight Connector 639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7" name="Straight Connector 639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8" name="Straight Connector 639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9" name="Straight Connector 639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00" name="Rounded Rectangle 639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1" name="Rounded Rectangle 640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2" name="Rounded Rectangle 640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3" name="Rounded Rectangle 640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4" name="Rounded Rectangle 640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5" name="Rounded Rectangle 640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6" name="Rounded Rectangle 640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7" name="Rounded Rectangle 640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8" name="Rounded Rectangle 640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09" name="Straight Connector 640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0" name="Straight Connector 640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1" name="Straight Connector 641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12" name="Group 6411"/>
            <p:cNvGrpSpPr/>
            <p:nvPr/>
          </p:nvGrpSpPr>
          <p:grpSpPr>
            <a:xfrm>
              <a:off x="4444969" y="3520683"/>
              <a:ext cx="86210" cy="115817"/>
              <a:chOff x="2546632" y="2564131"/>
              <a:chExt cx="1665328" cy="2274569"/>
            </a:xfrm>
          </p:grpSpPr>
          <p:cxnSp>
            <p:nvCxnSpPr>
              <p:cNvPr id="6413" name="Straight Connector 641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4" name="Straight Connector 641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5" name="Straight Connector 641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6" name="Straight Connector 641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7" name="Straight Connector 641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18" name="Rounded Rectangle 641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19" name="Rounded Rectangle 641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0" name="Rounded Rectangle 641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1" name="Rounded Rectangle 642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2" name="Rounded Rectangle 642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3" name="Rounded Rectangle 642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4" name="Rounded Rectangle 642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5" name="Rounded Rectangle 642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6" name="Rounded Rectangle 642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27" name="Straight Connector 642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28" name="Straight Connector 642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29" name="Straight Connector 642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30" name="Group 6429"/>
            <p:cNvGrpSpPr/>
            <p:nvPr/>
          </p:nvGrpSpPr>
          <p:grpSpPr>
            <a:xfrm>
              <a:off x="5242802" y="4046050"/>
              <a:ext cx="86210" cy="115817"/>
              <a:chOff x="2546632" y="2564131"/>
              <a:chExt cx="1665328" cy="2274569"/>
            </a:xfrm>
          </p:grpSpPr>
          <p:cxnSp>
            <p:nvCxnSpPr>
              <p:cNvPr id="6431" name="Straight Connector 643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32" name="Straight Connector 643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33" name="Straight Connector 643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34" name="Straight Connector 643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35" name="Straight Connector 643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36" name="Rounded Rectangle 643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37" name="Rounded Rectangle 643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38" name="Rounded Rectangle 643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39" name="Rounded Rectangle 643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0" name="Rounded Rectangle 643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1" name="Rounded Rectangle 644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2" name="Rounded Rectangle 644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3" name="Rounded Rectangle 644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4" name="Rounded Rectangle 644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45" name="Straight Connector 644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46" name="Straight Connector 644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47" name="Straight Connector 644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48" name="Group 6447"/>
            <p:cNvGrpSpPr/>
            <p:nvPr/>
          </p:nvGrpSpPr>
          <p:grpSpPr>
            <a:xfrm>
              <a:off x="4578497" y="3947545"/>
              <a:ext cx="86210" cy="115817"/>
              <a:chOff x="2546632" y="2564131"/>
              <a:chExt cx="1665328" cy="2274569"/>
            </a:xfrm>
          </p:grpSpPr>
          <p:cxnSp>
            <p:nvCxnSpPr>
              <p:cNvPr id="6449" name="Straight Connector 644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50" name="Straight Connector 644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51" name="Straight Connector 645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52" name="Straight Connector 645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53" name="Straight Connector 645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54" name="Rounded Rectangle 645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5" name="Rounded Rectangle 645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6" name="Rounded Rectangle 645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7" name="Rounded Rectangle 645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8" name="Rounded Rectangle 645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9" name="Rounded Rectangle 645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60" name="Rounded Rectangle 645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61" name="Rounded Rectangle 646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62" name="Rounded Rectangle 646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63" name="Straight Connector 646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64" name="Straight Connector 646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65" name="Straight Connector 646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66" name="Group 6465"/>
            <p:cNvGrpSpPr/>
            <p:nvPr/>
          </p:nvGrpSpPr>
          <p:grpSpPr>
            <a:xfrm>
              <a:off x="4034369" y="2850840"/>
              <a:ext cx="86210" cy="115817"/>
              <a:chOff x="2546632" y="2564131"/>
              <a:chExt cx="1665328" cy="2274569"/>
            </a:xfrm>
          </p:grpSpPr>
          <p:cxnSp>
            <p:nvCxnSpPr>
              <p:cNvPr id="6467" name="Straight Connector 646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68" name="Straight Connector 646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69" name="Straight Connector 646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70" name="Straight Connector 646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71" name="Straight Connector 647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72" name="Rounded Rectangle 647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3" name="Rounded Rectangle 647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4" name="Rounded Rectangle 647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5" name="Rounded Rectangle 647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6" name="Rounded Rectangle 647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7" name="Rounded Rectangle 647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8" name="Rounded Rectangle 647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9" name="Rounded Rectangle 647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80" name="Rounded Rectangle 647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81" name="Straight Connector 648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2" name="Straight Connector 648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3" name="Straight Connector 648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84" name="Group 6483"/>
            <p:cNvGrpSpPr/>
            <p:nvPr/>
          </p:nvGrpSpPr>
          <p:grpSpPr>
            <a:xfrm>
              <a:off x="4485028" y="4187242"/>
              <a:ext cx="86210" cy="115817"/>
              <a:chOff x="2546632" y="2564131"/>
              <a:chExt cx="1665328" cy="2274569"/>
            </a:xfrm>
          </p:grpSpPr>
          <p:cxnSp>
            <p:nvCxnSpPr>
              <p:cNvPr id="6485" name="Straight Connector 648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6" name="Straight Connector 648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7" name="Straight Connector 648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8" name="Straight Connector 648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9" name="Straight Connector 648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90" name="Rounded Rectangle 648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1" name="Rounded Rectangle 649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2" name="Rounded Rectangle 649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3" name="Rounded Rectangle 649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4" name="Rounded Rectangle 649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5" name="Rounded Rectangle 649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6" name="Rounded Rectangle 649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7" name="Rounded Rectangle 649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8" name="Rounded Rectangle 649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99" name="Straight Connector 649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0" name="Straight Connector 649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1" name="Straight Connector 650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02" name="Group 6501"/>
            <p:cNvGrpSpPr/>
            <p:nvPr/>
          </p:nvGrpSpPr>
          <p:grpSpPr>
            <a:xfrm>
              <a:off x="4555130" y="4078885"/>
              <a:ext cx="86210" cy="115817"/>
              <a:chOff x="2546632" y="2564131"/>
              <a:chExt cx="1665328" cy="2274569"/>
            </a:xfrm>
          </p:grpSpPr>
          <p:cxnSp>
            <p:nvCxnSpPr>
              <p:cNvPr id="6503" name="Straight Connector 650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4" name="Straight Connector 650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5" name="Straight Connector 650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6" name="Straight Connector 650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7" name="Straight Connector 650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08" name="Rounded Rectangle 650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09" name="Rounded Rectangle 650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0" name="Rounded Rectangle 650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1" name="Rounded Rectangle 651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2" name="Rounded Rectangle 651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3" name="Rounded Rectangle 651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4" name="Rounded Rectangle 651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5" name="Rounded Rectangle 651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6" name="Rounded Rectangle 651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17" name="Straight Connector 651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18" name="Straight Connector 651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19" name="Straight Connector 651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20" name="Group 6519"/>
            <p:cNvGrpSpPr/>
            <p:nvPr/>
          </p:nvGrpSpPr>
          <p:grpSpPr>
            <a:xfrm>
              <a:off x="3820722" y="3015016"/>
              <a:ext cx="86210" cy="115817"/>
              <a:chOff x="2546632" y="2564131"/>
              <a:chExt cx="1665328" cy="2274569"/>
            </a:xfrm>
          </p:grpSpPr>
          <p:cxnSp>
            <p:nvCxnSpPr>
              <p:cNvPr id="6521" name="Straight Connector 652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22" name="Straight Connector 652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23" name="Straight Connector 652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24" name="Straight Connector 652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25" name="Straight Connector 652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26" name="Rounded Rectangle 652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27" name="Rounded Rectangle 652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28" name="Rounded Rectangle 652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29" name="Rounded Rectangle 652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0" name="Rounded Rectangle 652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1" name="Rounded Rectangle 653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2" name="Rounded Rectangle 653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3" name="Rounded Rectangle 653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4" name="Rounded Rectangle 653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35" name="Straight Connector 653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36" name="Straight Connector 653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37" name="Straight Connector 653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38" name="Group 6537"/>
            <p:cNvGrpSpPr/>
            <p:nvPr/>
          </p:nvGrpSpPr>
          <p:grpSpPr>
            <a:xfrm>
              <a:off x="3947575" y="2926360"/>
              <a:ext cx="86210" cy="115817"/>
              <a:chOff x="2546632" y="2564131"/>
              <a:chExt cx="1665328" cy="2274569"/>
            </a:xfrm>
          </p:grpSpPr>
          <p:cxnSp>
            <p:nvCxnSpPr>
              <p:cNvPr id="6539" name="Straight Connector 653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40" name="Straight Connector 653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41" name="Straight Connector 654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42" name="Straight Connector 654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43" name="Straight Connector 654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44" name="Rounded Rectangle 654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5" name="Rounded Rectangle 654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6" name="Rounded Rectangle 654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7" name="Rounded Rectangle 654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8" name="Rounded Rectangle 654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9" name="Rounded Rectangle 654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50" name="Rounded Rectangle 654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51" name="Rounded Rectangle 655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52" name="Rounded Rectangle 655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53" name="Straight Connector 655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54" name="Straight Connector 655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55" name="Straight Connector 655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56" name="Group 6555"/>
            <p:cNvGrpSpPr/>
            <p:nvPr/>
          </p:nvGrpSpPr>
          <p:grpSpPr>
            <a:xfrm>
              <a:off x="4581836" y="3783367"/>
              <a:ext cx="86210" cy="115817"/>
              <a:chOff x="2546632" y="2564131"/>
              <a:chExt cx="1665328" cy="2274569"/>
            </a:xfrm>
          </p:grpSpPr>
          <p:cxnSp>
            <p:nvCxnSpPr>
              <p:cNvPr id="6557" name="Straight Connector 655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58" name="Straight Connector 655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59" name="Straight Connector 655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60" name="Straight Connector 655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61" name="Straight Connector 656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62" name="Rounded Rectangle 656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3" name="Rounded Rectangle 656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4" name="Rounded Rectangle 656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5" name="Rounded Rectangle 656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6" name="Rounded Rectangle 656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7" name="Rounded Rectangle 656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8" name="Rounded Rectangle 656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9" name="Rounded Rectangle 656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70" name="Rounded Rectangle 656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71" name="Straight Connector 657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2" name="Straight Connector 657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3" name="Straight Connector 657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74" name="Group 6573"/>
            <p:cNvGrpSpPr/>
            <p:nvPr/>
          </p:nvGrpSpPr>
          <p:grpSpPr>
            <a:xfrm>
              <a:off x="4344823" y="3560086"/>
              <a:ext cx="86210" cy="115817"/>
              <a:chOff x="2546632" y="2564131"/>
              <a:chExt cx="1665328" cy="2274569"/>
            </a:xfrm>
          </p:grpSpPr>
          <p:cxnSp>
            <p:nvCxnSpPr>
              <p:cNvPr id="6575" name="Straight Connector 657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6" name="Straight Connector 657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7" name="Straight Connector 657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8" name="Straight Connector 657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9" name="Straight Connector 657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80" name="Rounded Rectangle 657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1" name="Rounded Rectangle 658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2" name="Rounded Rectangle 658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3" name="Rounded Rectangle 658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4" name="Rounded Rectangle 658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5" name="Rounded Rectangle 658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6" name="Rounded Rectangle 658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7" name="Rounded Rectangle 658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8" name="Rounded Rectangle 658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89" name="Straight Connector 658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0" name="Straight Connector 658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1" name="Straight Connector 659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92" name="Group 6591"/>
            <p:cNvGrpSpPr/>
            <p:nvPr/>
          </p:nvGrpSpPr>
          <p:grpSpPr>
            <a:xfrm>
              <a:off x="4288073" y="3392626"/>
              <a:ext cx="86210" cy="115817"/>
              <a:chOff x="2546632" y="2564131"/>
              <a:chExt cx="1665328" cy="2274569"/>
            </a:xfrm>
          </p:grpSpPr>
          <p:cxnSp>
            <p:nvCxnSpPr>
              <p:cNvPr id="6593" name="Straight Connector 659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4" name="Straight Connector 659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5" name="Straight Connector 659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6" name="Straight Connector 659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7" name="Straight Connector 659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98" name="Rounded Rectangle 659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99" name="Rounded Rectangle 659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0" name="Rounded Rectangle 659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1" name="Rounded Rectangle 660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2" name="Rounded Rectangle 660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3" name="Rounded Rectangle 660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4" name="Rounded Rectangle 660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5" name="Rounded Rectangle 660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6" name="Rounded Rectangle 660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07" name="Straight Connector 660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08" name="Straight Connector 660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09" name="Straight Connector 660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10" name="Group 6609"/>
            <p:cNvGrpSpPr/>
            <p:nvPr/>
          </p:nvGrpSpPr>
          <p:grpSpPr>
            <a:xfrm>
              <a:off x="4364852" y="4137990"/>
              <a:ext cx="86210" cy="115817"/>
              <a:chOff x="2546632" y="2564131"/>
              <a:chExt cx="1665328" cy="2274569"/>
            </a:xfrm>
          </p:grpSpPr>
          <p:cxnSp>
            <p:nvCxnSpPr>
              <p:cNvPr id="6611" name="Straight Connector 661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2" name="Straight Connector 661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3" name="Straight Connector 661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4" name="Straight Connector 661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5" name="Straight Connector 661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16" name="Rounded Rectangle 661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17" name="Rounded Rectangle 661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18" name="Rounded Rectangle 661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19" name="Rounded Rectangle 661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0" name="Rounded Rectangle 661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1" name="Rounded Rectangle 662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2" name="Rounded Rectangle 662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3" name="Rounded Rectangle 662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4" name="Rounded Rectangle 662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25" name="Straight Connector 662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6" name="Straight Connector 662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7" name="Straight Connector 662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28" name="Group 6627"/>
            <p:cNvGrpSpPr/>
            <p:nvPr/>
          </p:nvGrpSpPr>
          <p:grpSpPr>
            <a:xfrm>
              <a:off x="4448307" y="4013215"/>
              <a:ext cx="86210" cy="115817"/>
              <a:chOff x="2546632" y="2564131"/>
              <a:chExt cx="1665328" cy="2274569"/>
            </a:xfrm>
          </p:grpSpPr>
          <p:cxnSp>
            <p:nvCxnSpPr>
              <p:cNvPr id="6629" name="Straight Connector 662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0" name="Straight Connector 662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1" name="Straight Connector 663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2" name="Straight Connector 663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3" name="Straight Connector 663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34" name="Rounded Rectangle 663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5" name="Rounded Rectangle 663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6" name="Rounded Rectangle 663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7" name="Rounded Rectangle 663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8" name="Rounded Rectangle 663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9" name="Rounded Rectangle 663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40" name="Rounded Rectangle 663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41" name="Rounded Rectangle 664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42" name="Rounded Rectangle 664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43" name="Straight Connector 664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4" name="Straight Connector 664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5" name="Straight Connector 664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46" name="Group 6645"/>
            <p:cNvGrpSpPr/>
            <p:nvPr/>
          </p:nvGrpSpPr>
          <p:grpSpPr>
            <a:xfrm>
              <a:off x="4381542" y="3878590"/>
              <a:ext cx="86210" cy="115817"/>
              <a:chOff x="2546632" y="2564131"/>
              <a:chExt cx="1665328" cy="2274569"/>
            </a:xfrm>
          </p:grpSpPr>
          <p:cxnSp>
            <p:nvCxnSpPr>
              <p:cNvPr id="6647" name="Straight Connector 664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8" name="Straight Connector 664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9" name="Straight Connector 664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50" name="Straight Connector 664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51" name="Straight Connector 665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52" name="Rounded Rectangle 665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3" name="Rounded Rectangle 665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4" name="Rounded Rectangle 665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5" name="Rounded Rectangle 665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6" name="Rounded Rectangle 665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7" name="Rounded Rectangle 665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8" name="Rounded Rectangle 665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9" name="Rounded Rectangle 665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60" name="Rounded Rectangle 665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61" name="Straight Connector 666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2" name="Straight Connector 666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3" name="Straight Connector 666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64" name="Group 6663"/>
            <p:cNvGrpSpPr/>
            <p:nvPr/>
          </p:nvGrpSpPr>
          <p:grpSpPr>
            <a:xfrm>
              <a:off x="4324793" y="3235015"/>
              <a:ext cx="86210" cy="115817"/>
              <a:chOff x="2546632" y="2564131"/>
              <a:chExt cx="1665328" cy="2274569"/>
            </a:xfrm>
          </p:grpSpPr>
          <p:cxnSp>
            <p:nvCxnSpPr>
              <p:cNvPr id="6665" name="Straight Connector 666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6" name="Straight Connector 666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7" name="Straight Connector 666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8" name="Straight Connector 666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9" name="Straight Connector 666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70" name="Rounded Rectangle 666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1" name="Rounded Rectangle 667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2" name="Rounded Rectangle 667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3" name="Rounded Rectangle 667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4" name="Rounded Rectangle 667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5" name="Rounded Rectangle 667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6" name="Rounded Rectangle 667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7" name="Rounded Rectangle 667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8" name="Rounded Rectangle 667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79" name="Straight Connector 667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0" name="Straight Connector 667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1" name="Straight Connector 668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82" name="Group 6681"/>
            <p:cNvGrpSpPr/>
            <p:nvPr/>
          </p:nvGrpSpPr>
          <p:grpSpPr>
            <a:xfrm>
              <a:off x="3792937" y="3419956"/>
              <a:ext cx="86210" cy="115817"/>
              <a:chOff x="2546632" y="2564131"/>
              <a:chExt cx="1665328" cy="2274569"/>
            </a:xfrm>
          </p:grpSpPr>
          <p:cxnSp>
            <p:nvCxnSpPr>
              <p:cNvPr id="6683" name="Straight Connector 668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4" name="Straight Connector 668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5" name="Straight Connector 668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6" name="Straight Connector 668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7" name="Straight Connector 668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88" name="Rounded Rectangle 668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89" name="Rounded Rectangle 668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0" name="Rounded Rectangle 668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1" name="Rounded Rectangle 669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2" name="Rounded Rectangle 669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3" name="Rounded Rectangle 669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4" name="Rounded Rectangle 669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5" name="Rounded Rectangle 669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6" name="Rounded Rectangle 669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97" name="Straight Connector 669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8" name="Straight Connector 669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9" name="Straight Connector 669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00" name="Group 6699"/>
            <p:cNvGrpSpPr/>
            <p:nvPr/>
          </p:nvGrpSpPr>
          <p:grpSpPr>
            <a:xfrm>
              <a:off x="4678645" y="3868740"/>
              <a:ext cx="86210" cy="115817"/>
              <a:chOff x="2546632" y="2564131"/>
              <a:chExt cx="1665328" cy="2274569"/>
            </a:xfrm>
          </p:grpSpPr>
          <p:cxnSp>
            <p:nvCxnSpPr>
              <p:cNvPr id="6701" name="Straight Connector 670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2" name="Straight Connector 670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3" name="Straight Connector 670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4" name="Straight Connector 670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5" name="Straight Connector 670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06" name="Rounded Rectangle 670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07" name="Rounded Rectangle 670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08" name="Rounded Rectangle 670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09" name="Rounded Rectangle 670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0" name="Rounded Rectangle 670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1" name="Rounded Rectangle 671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2" name="Rounded Rectangle 671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3" name="Rounded Rectangle 671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4" name="Rounded Rectangle 671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15" name="Straight Connector 671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16" name="Straight Connector 671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17" name="Straight Connector 671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18" name="Group 6717"/>
            <p:cNvGrpSpPr/>
            <p:nvPr/>
          </p:nvGrpSpPr>
          <p:grpSpPr>
            <a:xfrm>
              <a:off x="4491704" y="3835903"/>
              <a:ext cx="86210" cy="115817"/>
              <a:chOff x="2546632" y="2564131"/>
              <a:chExt cx="1665328" cy="2274569"/>
            </a:xfrm>
          </p:grpSpPr>
          <p:cxnSp>
            <p:nvCxnSpPr>
              <p:cNvPr id="6719" name="Straight Connector 671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0" name="Straight Connector 671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1" name="Straight Connector 672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2" name="Straight Connector 672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3" name="Straight Connector 672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24" name="Rounded Rectangle 672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5" name="Rounded Rectangle 672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6" name="Rounded Rectangle 672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7" name="Rounded Rectangle 672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8" name="Rounded Rectangle 672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9" name="Rounded Rectangle 672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30" name="Rounded Rectangle 672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31" name="Rounded Rectangle 673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32" name="Rounded Rectangle 673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33" name="Straight Connector 673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4" name="Straight Connector 673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5" name="Straight Connector 673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36" name="Group 6735"/>
            <p:cNvGrpSpPr/>
            <p:nvPr/>
          </p:nvGrpSpPr>
          <p:grpSpPr>
            <a:xfrm>
              <a:off x="3904178" y="3323670"/>
              <a:ext cx="86210" cy="115817"/>
              <a:chOff x="2546632" y="2564131"/>
              <a:chExt cx="1665328" cy="2274569"/>
            </a:xfrm>
          </p:grpSpPr>
          <p:cxnSp>
            <p:nvCxnSpPr>
              <p:cNvPr id="6737" name="Straight Connector 673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8" name="Straight Connector 673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9" name="Straight Connector 673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0" name="Straight Connector 673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1" name="Straight Connector 674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42" name="Rounded Rectangle 674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3" name="Rounded Rectangle 674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4" name="Rounded Rectangle 674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5" name="Rounded Rectangle 674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6" name="Rounded Rectangle 674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7" name="Rounded Rectangle 674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8" name="Rounded Rectangle 674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9" name="Rounded Rectangle 674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50" name="Rounded Rectangle 674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51" name="Straight Connector 675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2" name="Straight Connector 675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3" name="Straight Connector 675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54" name="Group 6753"/>
            <p:cNvGrpSpPr/>
            <p:nvPr/>
          </p:nvGrpSpPr>
          <p:grpSpPr>
            <a:xfrm>
              <a:off x="3980957" y="3212029"/>
              <a:ext cx="86210" cy="115817"/>
              <a:chOff x="2546632" y="2564131"/>
              <a:chExt cx="1665328" cy="2274569"/>
            </a:xfrm>
          </p:grpSpPr>
          <p:cxnSp>
            <p:nvCxnSpPr>
              <p:cNvPr id="6755" name="Straight Connector 675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6" name="Straight Connector 675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7" name="Straight Connector 675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8" name="Straight Connector 675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9" name="Straight Connector 675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60" name="Rounded Rectangle 675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1" name="Rounded Rectangle 676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2" name="Rounded Rectangle 676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3" name="Rounded Rectangle 676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4" name="Rounded Rectangle 676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5" name="Rounded Rectangle 676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6" name="Rounded Rectangle 676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7" name="Rounded Rectangle 676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8" name="Rounded Rectangle 676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69" name="Straight Connector 676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0" name="Straight Connector 676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1" name="Straight Connector 677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72" name="Group 6771"/>
            <p:cNvGrpSpPr/>
            <p:nvPr/>
          </p:nvGrpSpPr>
          <p:grpSpPr>
            <a:xfrm>
              <a:off x="4071089" y="3159493"/>
              <a:ext cx="86210" cy="115817"/>
              <a:chOff x="2546632" y="2564131"/>
              <a:chExt cx="1665328" cy="2274569"/>
            </a:xfrm>
          </p:grpSpPr>
          <p:cxnSp>
            <p:nvCxnSpPr>
              <p:cNvPr id="6773" name="Straight Connector 677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4" name="Straight Connector 677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5" name="Straight Connector 677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6" name="Straight Connector 677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7" name="Straight Connector 677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78" name="Rounded Rectangle 677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79" name="Rounded Rectangle 677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0" name="Rounded Rectangle 677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1" name="Rounded Rectangle 678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2" name="Rounded Rectangle 678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3" name="Rounded Rectangle 678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4" name="Rounded Rectangle 678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5" name="Rounded Rectangle 678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6" name="Rounded Rectangle 678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87" name="Straight Connector 678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88" name="Straight Connector 678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89" name="Straight Connector 678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90" name="Group 6789"/>
            <p:cNvGrpSpPr/>
            <p:nvPr/>
          </p:nvGrpSpPr>
          <p:grpSpPr>
            <a:xfrm>
              <a:off x="3880811" y="3182477"/>
              <a:ext cx="86210" cy="115817"/>
              <a:chOff x="2546632" y="2564131"/>
              <a:chExt cx="1665328" cy="2274569"/>
            </a:xfrm>
          </p:grpSpPr>
          <p:cxnSp>
            <p:nvCxnSpPr>
              <p:cNvPr id="6791" name="Straight Connector 679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2" name="Straight Connector 679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3" name="Straight Connector 679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4" name="Straight Connector 679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5" name="Straight Connector 679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96" name="Rounded Rectangle 679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97" name="Rounded Rectangle 679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98" name="Rounded Rectangle 679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99" name="Rounded Rectangle 679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0" name="Rounded Rectangle 679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1" name="Rounded Rectangle 680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2" name="Rounded Rectangle 680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3" name="Rounded Rectangle 680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4" name="Rounded Rectangle 680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05" name="Straight Connector 680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06" name="Straight Connector 680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07" name="Straight Connector 680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08" name="Group 6807"/>
            <p:cNvGrpSpPr/>
            <p:nvPr/>
          </p:nvGrpSpPr>
          <p:grpSpPr>
            <a:xfrm>
              <a:off x="3784003" y="3274417"/>
              <a:ext cx="86210" cy="115817"/>
              <a:chOff x="2546632" y="2564131"/>
              <a:chExt cx="1665328" cy="2274569"/>
            </a:xfrm>
          </p:grpSpPr>
          <p:cxnSp>
            <p:nvCxnSpPr>
              <p:cNvPr id="6809" name="Straight Connector 680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0" name="Straight Connector 680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1" name="Straight Connector 681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2" name="Straight Connector 681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3" name="Straight Connector 681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14" name="Rounded Rectangle 681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5" name="Rounded Rectangle 681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6" name="Rounded Rectangle 681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7" name="Rounded Rectangle 681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8" name="Rounded Rectangle 681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9" name="Rounded Rectangle 681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20" name="Rounded Rectangle 681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21" name="Rounded Rectangle 682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22" name="Rounded Rectangle 682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23" name="Straight Connector 682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4" name="Straight Connector 682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5" name="Straight Connector 682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26" name="Group 6825"/>
            <p:cNvGrpSpPr/>
            <p:nvPr/>
          </p:nvGrpSpPr>
          <p:grpSpPr>
            <a:xfrm>
              <a:off x="4014339" y="3523966"/>
              <a:ext cx="86210" cy="115817"/>
              <a:chOff x="2546632" y="2564131"/>
              <a:chExt cx="1665328" cy="2274569"/>
            </a:xfrm>
          </p:grpSpPr>
          <p:cxnSp>
            <p:nvCxnSpPr>
              <p:cNvPr id="6827" name="Straight Connector 682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8" name="Straight Connector 682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9" name="Straight Connector 682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30" name="Straight Connector 682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31" name="Straight Connector 683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32" name="Rounded Rectangle 683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3" name="Rounded Rectangle 683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4" name="Rounded Rectangle 683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5" name="Rounded Rectangle 683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6" name="Rounded Rectangle 683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7" name="Rounded Rectangle 683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8" name="Rounded Rectangle 683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9" name="Rounded Rectangle 683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40" name="Rounded Rectangle 683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41" name="Straight Connector 684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2" name="Straight Connector 684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3" name="Straight Connector 684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44" name="Group 6843"/>
            <p:cNvGrpSpPr/>
            <p:nvPr/>
          </p:nvGrpSpPr>
          <p:grpSpPr>
            <a:xfrm>
              <a:off x="4091118" y="3412326"/>
              <a:ext cx="86210" cy="115817"/>
              <a:chOff x="2546632" y="2564131"/>
              <a:chExt cx="1665328" cy="2274569"/>
            </a:xfrm>
          </p:grpSpPr>
          <p:cxnSp>
            <p:nvCxnSpPr>
              <p:cNvPr id="6845" name="Straight Connector 684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6" name="Straight Connector 684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7" name="Straight Connector 684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8" name="Straight Connector 684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9" name="Straight Connector 684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50" name="Rounded Rectangle 684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1" name="Rounded Rectangle 685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2" name="Rounded Rectangle 685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3" name="Rounded Rectangle 685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4" name="Rounded Rectangle 685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5" name="Rounded Rectangle 685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6" name="Rounded Rectangle 685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7" name="Rounded Rectangle 685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8" name="Rounded Rectangle 685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59" name="Straight Connector 685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0" name="Straight Connector 685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1" name="Straight Connector 686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62" name="Group 6861"/>
            <p:cNvGrpSpPr/>
            <p:nvPr/>
          </p:nvGrpSpPr>
          <p:grpSpPr>
            <a:xfrm>
              <a:off x="4167896" y="3353222"/>
              <a:ext cx="86210" cy="115817"/>
              <a:chOff x="2546632" y="2564131"/>
              <a:chExt cx="1665328" cy="2274569"/>
            </a:xfrm>
          </p:grpSpPr>
          <p:cxnSp>
            <p:nvCxnSpPr>
              <p:cNvPr id="6863" name="Straight Connector 686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4" name="Straight Connector 686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5" name="Straight Connector 686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6" name="Straight Connector 686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7" name="Straight Connector 686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68" name="Rounded Rectangle 686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69" name="Rounded Rectangle 686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0" name="Rounded Rectangle 686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1" name="Rounded Rectangle 687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2" name="Rounded Rectangle 687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3" name="Rounded Rectangle 687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4" name="Rounded Rectangle 687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5" name="Rounded Rectangle 687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6" name="Rounded Rectangle 687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77" name="Straight Connector 687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78" name="Straight Connector 687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79" name="Straight Connector 687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80" name="Group 6879"/>
            <p:cNvGrpSpPr/>
            <p:nvPr/>
          </p:nvGrpSpPr>
          <p:grpSpPr>
            <a:xfrm>
              <a:off x="3990972" y="3382774"/>
              <a:ext cx="86210" cy="115817"/>
              <a:chOff x="2546632" y="2564131"/>
              <a:chExt cx="1665328" cy="2274569"/>
            </a:xfrm>
          </p:grpSpPr>
          <p:cxnSp>
            <p:nvCxnSpPr>
              <p:cNvPr id="6881" name="Straight Connector 688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2" name="Straight Connector 688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3" name="Straight Connector 688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4" name="Straight Connector 688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5" name="Straight Connector 688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86" name="Rounded Rectangle 688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87" name="Rounded Rectangle 688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88" name="Rounded Rectangle 688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89" name="Rounded Rectangle 688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0" name="Rounded Rectangle 688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1" name="Rounded Rectangle 689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2" name="Rounded Rectangle 689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3" name="Rounded Rectangle 689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4" name="Rounded Rectangle 689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95" name="Straight Connector 689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96" name="Straight Connector 689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97" name="Straight Connector 689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98" name="Group 6897"/>
            <p:cNvGrpSpPr/>
            <p:nvPr/>
          </p:nvGrpSpPr>
          <p:grpSpPr>
            <a:xfrm>
              <a:off x="3894164" y="3474713"/>
              <a:ext cx="86210" cy="115817"/>
              <a:chOff x="2546632" y="2564131"/>
              <a:chExt cx="1665328" cy="2274569"/>
            </a:xfrm>
          </p:grpSpPr>
          <p:cxnSp>
            <p:nvCxnSpPr>
              <p:cNvPr id="6899" name="Straight Connector 689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0" name="Straight Connector 689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1" name="Straight Connector 690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2" name="Straight Connector 690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3" name="Straight Connector 690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04" name="Rounded Rectangle 690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5" name="Rounded Rectangle 690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6" name="Rounded Rectangle 690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7" name="Rounded Rectangle 690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8" name="Rounded Rectangle 690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9" name="Rounded Rectangle 690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10" name="Rounded Rectangle 690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11" name="Rounded Rectangle 691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12" name="Rounded Rectangle 691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13" name="Straight Connector 691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4" name="Straight Connector 691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5" name="Straight Connector 691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16" name="Group 6915"/>
            <p:cNvGrpSpPr/>
            <p:nvPr/>
          </p:nvGrpSpPr>
          <p:grpSpPr>
            <a:xfrm>
              <a:off x="4461659" y="3678293"/>
              <a:ext cx="86210" cy="115817"/>
              <a:chOff x="2546632" y="2564131"/>
              <a:chExt cx="1665328" cy="2274569"/>
            </a:xfrm>
          </p:grpSpPr>
          <p:cxnSp>
            <p:nvCxnSpPr>
              <p:cNvPr id="6917" name="Straight Connector 691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8" name="Straight Connector 691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9" name="Straight Connector 691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20" name="Straight Connector 691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21" name="Straight Connector 692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22" name="Rounded Rectangle 692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3" name="Rounded Rectangle 692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4" name="Rounded Rectangle 692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5" name="Rounded Rectangle 692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6" name="Rounded Rectangle 692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7" name="Rounded Rectangle 692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8" name="Rounded Rectangle 692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9" name="Rounded Rectangle 692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30" name="Rounded Rectangle 692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31" name="Straight Connector 693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2" name="Straight Connector 693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3" name="Straight Connector 693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34" name="Group 6933"/>
            <p:cNvGrpSpPr/>
            <p:nvPr/>
          </p:nvGrpSpPr>
          <p:grpSpPr>
            <a:xfrm>
              <a:off x="3914192" y="3747248"/>
              <a:ext cx="86210" cy="115817"/>
              <a:chOff x="2546632" y="2564131"/>
              <a:chExt cx="1665328" cy="2274569"/>
            </a:xfrm>
          </p:grpSpPr>
          <p:cxnSp>
            <p:nvCxnSpPr>
              <p:cNvPr id="6935" name="Straight Connector 693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6" name="Straight Connector 693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7" name="Straight Connector 693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8" name="Straight Connector 693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9" name="Straight Connector 693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40" name="Rounded Rectangle 693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1" name="Rounded Rectangle 694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2" name="Rounded Rectangle 694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3" name="Rounded Rectangle 694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4" name="Rounded Rectangle 694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5" name="Rounded Rectangle 694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6" name="Rounded Rectangle 694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7" name="Rounded Rectangle 694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8" name="Rounded Rectangle 694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49" name="Straight Connector 694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0" name="Straight Connector 694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1" name="Straight Connector 695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52" name="Group 6951"/>
            <p:cNvGrpSpPr/>
            <p:nvPr/>
          </p:nvGrpSpPr>
          <p:grpSpPr>
            <a:xfrm>
              <a:off x="3910854" y="3625756"/>
              <a:ext cx="86210" cy="115817"/>
              <a:chOff x="2546632" y="2564131"/>
              <a:chExt cx="1665328" cy="2274569"/>
            </a:xfrm>
          </p:grpSpPr>
          <p:cxnSp>
            <p:nvCxnSpPr>
              <p:cNvPr id="6953" name="Straight Connector 695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4" name="Straight Connector 695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5" name="Straight Connector 695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6" name="Straight Connector 695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7" name="Straight Connector 695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58" name="Rounded Rectangle 695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59" name="Rounded Rectangle 695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0" name="Rounded Rectangle 695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1" name="Rounded Rectangle 696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2" name="Rounded Rectangle 696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3" name="Rounded Rectangle 696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4" name="Rounded Rectangle 696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5" name="Rounded Rectangle 696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6" name="Rounded Rectangle 696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67" name="Straight Connector 696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68" name="Straight Connector 696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69" name="Straight Connector 696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70" name="Group 6969"/>
            <p:cNvGrpSpPr/>
            <p:nvPr/>
          </p:nvGrpSpPr>
          <p:grpSpPr>
            <a:xfrm>
              <a:off x="4334808" y="4000081"/>
              <a:ext cx="86210" cy="115817"/>
              <a:chOff x="2546632" y="2564131"/>
              <a:chExt cx="1665328" cy="2274569"/>
            </a:xfrm>
          </p:grpSpPr>
          <p:cxnSp>
            <p:nvCxnSpPr>
              <p:cNvPr id="6971" name="Straight Connector 697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2" name="Straight Connector 697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3" name="Straight Connector 697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4" name="Straight Connector 697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5" name="Straight Connector 697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76" name="Rounded Rectangle 697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77" name="Rounded Rectangle 697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78" name="Rounded Rectangle 697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79" name="Rounded Rectangle 697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0" name="Rounded Rectangle 697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1" name="Rounded Rectangle 698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2" name="Rounded Rectangle 698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3" name="Rounded Rectangle 698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4" name="Rounded Rectangle 698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85" name="Straight Connector 698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86" name="Straight Connector 698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87" name="Straight Connector 698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88" name="Group 6987"/>
            <p:cNvGrpSpPr/>
            <p:nvPr/>
          </p:nvGrpSpPr>
          <p:grpSpPr>
            <a:xfrm>
              <a:off x="4565144" y="3638890"/>
              <a:ext cx="86210" cy="115817"/>
              <a:chOff x="2546632" y="2564131"/>
              <a:chExt cx="1665328" cy="2274569"/>
            </a:xfrm>
          </p:grpSpPr>
          <p:cxnSp>
            <p:nvCxnSpPr>
              <p:cNvPr id="6989" name="Straight Connector 698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0" name="Straight Connector 698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1" name="Straight Connector 699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2" name="Straight Connector 699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3" name="Straight Connector 699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94" name="Rounded Rectangle 699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5" name="Rounded Rectangle 699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6" name="Rounded Rectangle 699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7" name="Rounded Rectangle 699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8" name="Rounded Rectangle 699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9" name="Rounded Rectangle 699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00" name="Rounded Rectangle 699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01" name="Rounded Rectangle 700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02" name="Rounded Rectangle 700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03" name="Straight Connector 700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4" name="Straight Connector 700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5" name="Straight Connector 700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06" name="Group 7005"/>
            <p:cNvGrpSpPr/>
            <p:nvPr/>
          </p:nvGrpSpPr>
          <p:grpSpPr>
            <a:xfrm>
              <a:off x="4242849" y="4077089"/>
              <a:ext cx="86210" cy="115817"/>
              <a:chOff x="2546632" y="2564131"/>
              <a:chExt cx="1665328" cy="2274569"/>
            </a:xfrm>
          </p:grpSpPr>
          <p:cxnSp>
            <p:nvCxnSpPr>
              <p:cNvPr id="7007" name="Straight Connector 700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8" name="Straight Connector 700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9" name="Straight Connector 700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10" name="Straight Connector 700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11" name="Straight Connector 701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12" name="Rounded Rectangle 701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3" name="Rounded Rectangle 701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4" name="Rounded Rectangle 701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5" name="Rounded Rectangle 701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6" name="Rounded Rectangle 701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7" name="Rounded Rectangle 701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8" name="Rounded Rectangle 701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9" name="Rounded Rectangle 701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20" name="Rounded Rectangle 701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21" name="Straight Connector 702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2" name="Straight Connector 702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3" name="Straight Connector 702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24" name="Group 7023"/>
            <p:cNvGrpSpPr/>
            <p:nvPr/>
          </p:nvGrpSpPr>
          <p:grpSpPr>
            <a:xfrm>
              <a:off x="4084442" y="3957395"/>
              <a:ext cx="86210" cy="115817"/>
              <a:chOff x="2546632" y="2564131"/>
              <a:chExt cx="1665328" cy="2274569"/>
            </a:xfrm>
          </p:grpSpPr>
          <p:cxnSp>
            <p:nvCxnSpPr>
              <p:cNvPr id="7025" name="Straight Connector 702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6" name="Straight Connector 702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7" name="Straight Connector 702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8" name="Straight Connector 702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9" name="Straight Connector 702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30" name="Rounded Rectangle 702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1" name="Rounded Rectangle 703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2" name="Rounded Rectangle 703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3" name="Rounded Rectangle 703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4" name="Rounded Rectangle 703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5" name="Rounded Rectangle 703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6" name="Rounded Rectangle 703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7" name="Rounded Rectangle 703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8" name="Rounded Rectangle 703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39" name="Straight Connector 703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0" name="Straight Connector 703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1" name="Straight Connector 704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42" name="Group 7041"/>
            <p:cNvGrpSpPr/>
            <p:nvPr/>
          </p:nvGrpSpPr>
          <p:grpSpPr>
            <a:xfrm>
              <a:off x="4021016" y="3826053"/>
              <a:ext cx="86210" cy="115817"/>
              <a:chOff x="2546632" y="2564131"/>
              <a:chExt cx="1665328" cy="2274569"/>
            </a:xfrm>
          </p:grpSpPr>
          <p:cxnSp>
            <p:nvCxnSpPr>
              <p:cNvPr id="7043" name="Straight Connector 704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4" name="Straight Connector 704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5" name="Straight Connector 704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6" name="Straight Connector 704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7" name="Straight Connector 704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48" name="Rounded Rectangle 704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49" name="Rounded Rectangle 704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0" name="Rounded Rectangle 704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1" name="Rounded Rectangle 705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2" name="Rounded Rectangle 705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3" name="Rounded Rectangle 705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4" name="Rounded Rectangle 705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5" name="Rounded Rectangle 705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6" name="Rounded Rectangle 705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57" name="Straight Connector 705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8" name="Straight Connector 705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9" name="Straight Connector 705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60" name="Group 7059"/>
            <p:cNvGrpSpPr/>
            <p:nvPr/>
          </p:nvGrpSpPr>
          <p:grpSpPr>
            <a:xfrm>
              <a:off x="4368191" y="3753815"/>
              <a:ext cx="86210" cy="115817"/>
              <a:chOff x="2546632" y="2564131"/>
              <a:chExt cx="1665328" cy="2274569"/>
            </a:xfrm>
          </p:grpSpPr>
          <p:cxnSp>
            <p:nvCxnSpPr>
              <p:cNvPr id="7061" name="Straight Connector 706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2" name="Straight Connector 706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3" name="Straight Connector 706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4" name="Straight Connector 706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5" name="Straight Connector 706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66" name="Rounded Rectangle 706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67" name="Rounded Rectangle 706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68" name="Rounded Rectangle 706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69" name="Rounded Rectangle 706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0" name="Rounded Rectangle 706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1" name="Rounded Rectangle 707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2" name="Rounded Rectangle 707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3" name="Rounded Rectangle 707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4" name="Rounded Rectangle 707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75" name="Straight Connector 707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76" name="Straight Connector 707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77" name="Straight Connector 707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78" name="Group 7077"/>
            <p:cNvGrpSpPr/>
            <p:nvPr/>
          </p:nvGrpSpPr>
          <p:grpSpPr>
            <a:xfrm>
              <a:off x="4274720" y="3858888"/>
              <a:ext cx="86210" cy="115817"/>
              <a:chOff x="2546632" y="2564131"/>
              <a:chExt cx="1665328" cy="2274569"/>
            </a:xfrm>
          </p:grpSpPr>
          <p:cxnSp>
            <p:nvCxnSpPr>
              <p:cNvPr id="7079" name="Straight Connector 707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0" name="Straight Connector 707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1" name="Straight Connector 708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2" name="Straight Connector 708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3" name="Straight Connector 708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84" name="Rounded Rectangle 708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5" name="Rounded Rectangle 708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6" name="Rounded Rectangle 708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7" name="Rounded Rectangle 708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8" name="Rounded Rectangle 708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9" name="Rounded Rectangle 708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90" name="Rounded Rectangle 708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91" name="Rounded Rectangle 709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92" name="Rounded Rectangle 709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93" name="Straight Connector 709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4" name="Straight Connector 709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5" name="Straight Connector 709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96" name="Group 7095"/>
            <p:cNvGrpSpPr/>
            <p:nvPr/>
          </p:nvGrpSpPr>
          <p:grpSpPr>
            <a:xfrm>
              <a:off x="4157882" y="3652024"/>
              <a:ext cx="86210" cy="115817"/>
              <a:chOff x="2546632" y="2564131"/>
              <a:chExt cx="1665328" cy="2274569"/>
            </a:xfrm>
          </p:grpSpPr>
          <p:cxnSp>
            <p:nvCxnSpPr>
              <p:cNvPr id="7097" name="Straight Connector 709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8" name="Straight Connector 709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9" name="Straight Connector 709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00" name="Straight Connector 709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01" name="Straight Connector 710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02" name="Rounded Rectangle 710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3" name="Rounded Rectangle 710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4" name="Rounded Rectangle 710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5" name="Rounded Rectangle 710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6" name="Rounded Rectangle 710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7" name="Rounded Rectangle 710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8" name="Rounded Rectangle 710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9" name="Rounded Rectangle 710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10" name="Rounded Rectangle 710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11" name="Straight Connector 711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2" name="Straight Connector 711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3" name="Straight Connector 711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14" name="Group 7113"/>
            <p:cNvGrpSpPr/>
            <p:nvPr/>
          </p:nvGrpSpPr>
          <p:grpSpPr>
            <a:xfrm>
              <a:off x="4234661" y="3540384"/>
              <a:ext cx="86210" cy="115817"/>
              <a:chOff x="2546632" y="2564131"/>
              <a:chExt cx="1665328" cy="2274569"/>
            </a:xfrm>
          </p:grpSpPr>
          <p:cxnSp>
            <p:nvCxnSpPr>
              <p:cNvPr id="7115" name="Straight Connector 711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6" name="Straight Connector 711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7" name="Straight Connector 711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8" name="Straight Connector 711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9" name="Straight Connector 711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20" name="Rounded Rectangle 711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1" name="Rounded Rectangle 712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2" name="Rounded Rectangle 712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3" name="Rounded Rectangle 712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4" name="Rounded Rectangle 712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5" name="Rounded Rectangle 712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6" name="Rounded Rectangle 712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7" name="Rounded Rectangle 712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8" name="Rounded Rectangle 712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29" name="Straight Connector 712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0" name="Straight Connector 712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1" name="Straight Connector 713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32" name="Group 7131"/>
            <p:cNvGrpSpPr/>
            <p:nvPr/>
          </p:nvGrpSpPr>
          <p:grpSpPr>
            <a:xfrm>
              <a:off x="4134515" y="3510832"/>
              <a:ext cx="86210" cy="115817"/>
              <a:chOff x="2546632" y="2564131"/>
              <a:chExt cx="1665328" cy="2274569"/>
            </a:xfrm>
          </p:grpSpPr>
          <p:cxnSp>
            <p:nvCxnSpPr>
              <p:cNvPr id="7133" name="Straight Connector 713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4" name="Straight Connector 713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5" name="Straight Connector 713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6" name="Straight Connector 713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7" name="Straight Connector 713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38" name="Rounded Rectangle 713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39" name="Rounded Rectangle 713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0" name="Rounded Rectangle 713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1" name="Rounded Rectangle 714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2" name="Rounded Rectangle 714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3" name="Rounded Rectangle 714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4" name="Rounded Rectangle 714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5" name="Rounded Rectangle 714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6" name="Rounded Rectangle 714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47" name="Straight Connector 714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48" name="Straight Connector 714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49" name="Straight Connector 714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50" name="Group 7149"/>
            <p:cNvGrpSpPr/>
            <p:nvPr/>
          </p:nvGrpSpPr>
          <p:grpSpPr>
            <a:xfrm>
              <a:off x="4024354" y="3661875"/>
              <a:ext cx="86210" cy="115817"/>
              <a:chOff x="2546632" y="2564131"/>
              <a:chExt cx="1665328" cy="2274569"/>
            </a:xfrm>
          </p:grpSpPr>
          <p:cxnSp>
            <p:nvCxnSpPr>
              <p:cNvPr id="7151" name="Straight Connector 715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2" name="Straight Connector 715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3" name="Straight Connector 715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4" name="Straight Connector 715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5" name="Straight Connector 715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56" name="Rounded Rectangle 715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57" name="Rounded Rectangle 715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58" name="Rounded Rectangle 715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59" name="Rounded Rectangle 715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0" name="Rounded Rectangle 715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1" name="Rounded Rectangle 716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2" name="Rounded Rectangle 716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3" name="Rounded Rectangle 716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4" name="Rounded Rectangle 716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65" name="Straight Connector 716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66" name="Straight Connector 716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67" name="Straight Connector 716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68" name="Group 7167"/>
            <p:cNvGrpSpPr/>
            <p:nvPr/>
          </p:nvGrpSpPr>
          <p:grpSpPr>
            <a:xfrm>
              <a:off x="4244676" y="3711128"/>
              <a:ext cx="86210" cy="115817"/>
              <a:chOff x="2546632" y="2564131"/>
              <a:chExt cx="1665328" cy="2274569"/>
            </a:xfrm>
          </p:grpSpPr>
          <p:cxnSp>
            <p:nvCxnSpPr>
              <p:cNvPr id="7169" name="Straight Connector 716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0" name="Straight Connector 716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1" name="Straight Connector 717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2" name="Straight Connector 717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3" name="Straight Connector 717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74" name="Rounded Rectangle 717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5" name="Rounded Rectangle 717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6" name="Rounded Rectangle 717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7" name="Rounded Rectangle 717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8" name="Rounded Rectangle 717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9" name="Rounded Rectangle 717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80" name="Rounded Rectangle 717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81" name="Rounded Rectangle 718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82" name="Rounded Rectangle 718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83" name="Straight Connector 718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4" name="Straight Connector 718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5" name="Straight Connector 718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86" name="Group 7185"/>
            <p:cNvGrpSpPr/>
            <p:nvPr/>
          </p:nvGrpSpPr>
          <p:grpSpPr>
            <a:xfrm>
              <a:off x="4147868" y="3803068"/>
              <a:ext cx="86210" cy="115817"/>
              <a:chOff x="2546632" y="2564131"/>
              <a:chExt cx="1665328" cy="2274569"/>
            </a:xfrm>
          </p:grpSpPr>
          <p:cxnSp>
            <p:nvCxnSpPr>
              <p:cNvPr id="7187" name="Straight Connector 718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8" name="Straight Connector 718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9" name="Straight Connector 718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90" name="Straight Connector 718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91" name="Straight Connector 719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92" name="Rounded Rectangle 719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3" name="Rounded Rectangle 719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4" name="Rounded Rectangle 719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5" name="Rounded Rectangle 719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6" name="Rounded Rectangle 719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7" name="Rounded Rectangle 719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8" name="Rounded Rectangle 719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9" name="Rounded Rectangle 719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00" name="Rounded Rectangle 719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01" name="Straight Connector 720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2" name="Straight Connector 720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3" name="Straight Connector 720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04" name="Group 7203"/>
            <p:cNvGrpSpPr/>
            <p:nvPr/>
          </p:nvGrpSpPr>
          <p:grpSpPr>
            <a:xfrm>
              <a:off x="4071089" y="2965764"/>
              <a:ext cx="86210" cy="115817"/>
              <a:chOff x="2546632" y="2564131"/>
              <a:chExt cx="1665328" cy="2274569"/>
            </a:xfrm>
          </p:grpSpPr>
          <p:cxnSp>
            <p:nvCxnSpPr>
              <p:cNvPr id="7205" name="Straight Connector 720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6" name="Straight Connector 720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7" name="Straight Connector 720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8" name="Straight Connector 720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9" name="Straight Connector 720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10" name="Rounded Rectangle 720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1" name="Rounded Rectangle 721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2" name="Rounded Rectangle 721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3" name="Rounded Rectangle 721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4" name="Rounded Rectangle 721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5" name="Rounded Rectangle 721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6" name="Rounded Rectangle 721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7" name="Rounded Rectangle 721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8" name="Rounded Rectangle 721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19" name="Straight Connector 721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0" name="Straight Connector 721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1" name="Straight Connector 722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22" name="Group 7221"/>
            <p:cNvGrpSpPr/>
            <p:nvPr/>
          </p:nvGrpSpPr>
          <p:grpSpPr>
            <a:xfrm>
              <a:off x="4181249" y="3166060"/>
              <a:ext cx="86210" cy="115817"/>
              <a:chOff x="2546632" y="2564131"/>
              <a:chExt cx="1665328" cy="2274569"/>
            </a:xfrm>
          </p:grpSpPr>
          <p:cxnSp>
            <p:nvCxnSpPr>
              <p:cNvPr id="7223" name="Straight Connector 722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4" name="Straight Connector 722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5" name="Straight Connector 722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6" name="Straight Connector 722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7" name="Straight Connector 722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28" name="Rounded Rectangle 722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29" name="Rounded Rectangle 722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0" name="Rounded Rectangle 722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1" name="Rounded Rectangle 723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2" name="Rounded Rectangle 723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3" name="Rounded Rectangle 723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4" name="Rounded Rectangle 723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5" name="Rounded Rectangle 723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6" name="Rounded Rectangle 723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37" name="Straight Connector 723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38" name="Straight Connector 723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39" name="Straight Connector 723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40" name="Group 7239"/>
            <p:cNvGrpSpPr/>
            <p:nvPr/>
          </p:nvGrpSpPr>
          <p:grpSpPr>
            <a:xfrm>
              <a:off x="4258028" y="3054420"/>
              <a:ext cx="86210" cy="115817"/>
              <a:chOff x="2546632" y="2564131"/>
              <a:chExt cx="1665328" cy="2274569"/>
            </a:xfrm>
          </p:grpSpPr>
          <p:cxnSp>
            <p:nvCxnSpPr>
              <p:cNvPr id="7241" name="Straight Connector 724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2" name="Straight Connector 724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3" name="Straight Connector 724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4" name="Straight Connector 724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5" name="Straight Connector 724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46" name="Rounded Rectangle 724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47" name="Rounded Rectangle 724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48" name="Rounded Rectangle 724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49" name="Rounded Rectangle 724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0" name="Rounded Rectangle 724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1" name="Rounded Rectangle 725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2" name="Rounded Rectangle 725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3" name="Rounded Rectangle 725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4" name="Rounded Rectangle 725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55" name="Straight Connector 725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6" name="Straight Connector 725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7" name="Straight Connector 725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58" name="Group 7257"/>
            <p:cNvGrpSpPr/>
            <p:nvPr/>
          </p:nvGrpSpPr>
          <p:grpSpPr>
            <a:xfrm>
              <a:off x="4157882" y="3024868"/>
              <a:ext cx="86210" cy="115817"/>
              <a:chOff x="2546632" y="2564131"/>
              <a:chExt cx="1665328" cy="2274569"/>
            </a:xfrm>
          </p:grpSpPr>
          <p:cxnSp>
            <p:nvCxnSpPr>
              <p:cNvPr id="7259" name="Straight Connector 725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0" name="Straight Connector 725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1" name="Straight Connector 726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2" name="Straight Connector 726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3" name="Straight Connector 726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64" name="Rounded Rectangle 726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5" name="Rounded Rectangle 726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6" name="Rounded Rectangle 726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7" name="Rounded Rectangle 726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8" name="Rounded Rectangle 726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9" name="Rounded Rectangle 726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70" name="Rounded Rectangle 726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71" name="Rounded Rectangle 727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72" name="Rounded Rectangle 727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73" name="Straight Connector 727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4" name="Straight Connector 727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5" name="Straight Connector 727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76" name="Group 7275"/>
            <p:cNvGrpSpPr/>
            <p:nvPr/>
          </p:nvGrpSpPr>
          <p:grpSpPr>
            <a:xfrm>
              <a:off x="3934222" y="3067554"/>
              <a:ext cx="86210" cy="115817"/>
              <a:chOff x="2546632" y="2564131"/>
              <a:chExt cx="1665328" cy="2274569"/>
            </a:xfrm>
          </p:grpSpPr>
          <p:cxnSp>
            <p:nvCxnSpPr>
              <p:cNvPr id="7277" name="Straight Connector 727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8" name="Straight Connector 727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9" name="Straight Connector 727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0" name="Straight Connector 727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1" name="Straight Connector 728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82" name="Rounded Rectangle 728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3" name="Rounded Rectangle 728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4" name="Rounded Rectangle 728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5" name="Rounded Rectangle 728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6" name="Rounded Rectangle 728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7" name="Rounded Rectangle 728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8" name="Rounded Rectangle 728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9" name="Rounded Rectangle 728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90" name="Rounded Rectangle 728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91" name="Straight Connector 729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2" name="Straight Connector 729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3" name="Straight Connector 729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94" name="Group 7293"/>
            <p:cNvGrpSpPr/>
            <p:nvPr/>
          </p:nvGrpSpPr>
          <p:grpSpPr>
            <a:xfrm>
              <a:off x="3794017" y="3139792"/>
              <a:ext cx="86210" cy="115817"/>
              <a:chOff x="2546632" y="2564131"/>
              <a:chExt cx="1665328" cy="2274569"/>
            </a:xfrm>
          </p:grpSpPr>
          <p:cxnSp>
            <p:nvCxnSpPr>
              <p:cNvPr id="7295" name="Straight Connector 729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6" name="Straight Connector 729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7" name="Straight Connector 729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8" name="Straight Connector 729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9" name="Straight Connector 729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00" name="Rounded Rectangle 729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1" name="Rounded Rectangle 730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2" name="Rounded Rectangle 730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3" name="Rounded Rectangle 730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4" name="Rounded Rectangle 730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5" name="Rounded Rectangle 730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6" name="Rounded Rectangle 730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7" name="Rounded Rectangle 730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8" name="Rounded Rectangle 730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09" name="Straight Connector 730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0" name="Straight Connector 730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1" name="Straight Connector 731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12" name="Group 7311"/>
            <p:cNvGrpSpPr/>
            <p:nvPr/>
          </p:nvGrpSpPr>
          <p:grpSpPr>
            <a:xfrm>
              <a:off x="4077765" y="3267850"/>
              <a:ext cx="86210" cy="115817"/>
              <a:chOff x="2546632" y="2564131"/>
              <a:chExt cx="1665328" cy="2274569"/>
            </a:xfrm>
          </p:grpSpPr>
          <p:cxnSp>
            <p:nvCxnSpPr>
              <p:cNvPr id="7313" name="Straight Connector 731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4" name="Straight Connector 731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5" name="Straight Connector 731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6" name="Straight Connector 731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7" name="Straight Connector 731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18" name="Rounded Rectangle 731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19" name="Rounded Rectangle 731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0" name="Rounded Rectangle 731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1" name="Rounded Rectangle 732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2" name="Rounded Rectangle 732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3" name="Rounded Rectangle 732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4" name="Rounded Rectangle 732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5" name="Rounded Rectangle 732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6" name="Rounded Rectangle 732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27" name="Straight Connector 732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28" name="Straight Connector 732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29" name="Straight Connector 732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30" name="Group 7329"/>
            <p:cNvGrpSpPr/>
            <p:nvPr/>
          </p:nvGrpSpPr>
          <p:grpSpPr>
            <a:xfrm>
              <a:off x="4187926" y="3468147"/>
              <a:ext cx="86210" cy="115817"/>
              <a:chOff x="2546632" y="2564131"/>
              <a:chExt cx="1665328" cy="2274569"/>
            </a:xfrm>
          </p:grpSpPr>
          <p:cxnSp>
            <p:nvCxnSpPr>
              <p:cNvPr id="7331" name="Straight Connector 733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2" name="Straight Connector 733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3" name="Straight Connector 733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4" name="Straight Connector 733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5" name="Straight Connector 733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36" name="Rounded Rectangle 733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37" name="Rounded Rectangle 733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38" name="Rounded Rectangle 733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39" name="Rounded Rectangle 733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0" name="Rounded Rectangle 733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1" name="Rounded Rectangle 734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2" name="Rounded Rectangle 734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3" name="Rounded Rectangle 734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4" name="Rounded Rectangle 734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45" name="Straight Connector 734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6" name="Straight Connector 734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7" name="Straight Connector 734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48" name="Group 7347"/>
            <p:cNvGrpSpPr/>
            <p:nvPr/>
          </p:nvGrpSpPr>
          <p:grpSpPr>
            <a:xfrm>
              <a:off x="4204618" y="3244865"/>
              <a:ext cx="86210" cy="115817"/>
              <a:chOff x="2546632" y="2564131"/>
              <a:chExt cx="1665328" cy="2274569"/>
            </a:xfrm>
          </p:grpSpPr>
          <p:cxnSp>
            <p:nvCxnSpPr>
              <p:cNvPr id="7349" name="Straight Connector 734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0" name="Straight Connector 734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1" name="Straight Connector 735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2" name="Straight Connector 735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3" name="Straight Connector 735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54" name="Rounded Rectangle 735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5" name="Rounded Rectangle 735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6" name="Rounded Rectangle 735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7" name="Rounded Rectangle 735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8" name="Rounded Rectangle 735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9" name="Rounded Rectangle 735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60" name="Rounded Rectangle 735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61" name="Rounded Rectangle 736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62" name="Rounded Rectangle 736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63" name="Straight Connector 736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4" name="Straight Connector 736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5" name="Straight Connector 736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66" name="Group 7365"/>
            <p:cNvGrpSpPr/>
            <p:nvPr/>
          </p:nvGrpSpPr>
          <p:grpSpPr>
            <a:xfrm>
              <a:off x="4448307" y="3395908"/>
              <a:ext cx="86210" cy="115817"/>
              <a:chOff x="2546632" y="2564131"/>
              <a:chExt cx="1665328" cy="2274569"/>
            </a:xfrm>
          </p:grpSpPr>
          <p:cxnSp>
            <p:nvCxnSpPr>
              <p:cNvPr id="7367" name="Straight Connector 736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8" name="Straight Connector 736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9" name="Straight Connector 736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0" name="Straight Connector 736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1" name="Straight Connector 737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72" name="Rounded Rectangle 737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3" name="Rounded Rectangle 737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4" name="Rounded Rectangle 737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5" name="Rounded Rectangle 737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6" name="Rounded Rectangle 737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7" name="Rounded Rectangle 737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8" name="Rounded Rectangle 737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9" name="Rounded Rectangle 737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80" name="Rounded Rectangle 737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81" name="Straight Connector 738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2" name="Straight Connector 738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3" name="Straight Connector 738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84" name="Group 7383"/>
            <p:cNvGrpSpPr/>
            <p:nvPr/>
          </p:nvGrpSpPr>
          <p:grpSpPr>
            <a:xfrm>
              <a:off x="4177912" y="3937694"/>
              <a:ext cx="86210" cy="115817"/>
              <a:chOff x="2546632" y="2564131"/>
              <a:chExt cx="1665328" cy="2274569"/>
            </a:xfrm>
          </p:grpSpPr>
          <p:cxnSp>
            <p:nvCxnSpPr>
              <p:cNvPr id="7385" name="Straight Connector 738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6" name="Straight Connector 738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7" name="Straight Connector 738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8" name="Straight Connector 738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9" name="Straight Connector 738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90" name="Rounded Rectangle 738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1" name="Rounded Rectangle 739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2" name="Rounded Rectangle 739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3" name="Rounded Rectangle 739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4" name="Rounded Rectangle 739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5" name="Rounded Rectangle 739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6" name="Rounded Rectangle 739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7" name="Rounded Rectangle 739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8" name="Rounded Rectangle 739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99" name="Straight Connector 739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0" name="Straight Connector 739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1" name="Straight Connector 740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02" name="Group 7401"/>
            <p:cNvGrpSpPr/>
            <p:nvPr/>
          </p:nvGrpSpPr>
          <p:grpSpPr>
            <a:xfrm>
              <a:off x="3830737" y="3553519"/>
              <a:ext cx="86210" cy="115817"/>
              <a:chOff x="2546632" y="2564131"/>
              <a:chExt cx="1665328" cy="2274569"/>
            </a:xfrm>
          </p:grpSpPr>
          <p:cxnSp>
            <p:nvCxnSpPr>
              <p:cNvPr id="7403" name="Straight Connector 740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4" name="Straight Connector 740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5" name="Straight Connector 740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6" name="Straight Connector 740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7" name="Straight Connector 740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08" name="Rounded Rectangle 740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09" name="Rounded Rectangle 740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0" name="Rounded Rectangle 740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1" name="Rounded Rectangle 741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2" name="Rounded Rectangle 741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3" name="Rounded Rectangle 741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4" name="Rounded Rectangle 741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5" name="Rounded Rectangle 741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6" name="Rounded Rectangle 741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17" name="Straight Connector 741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8" name="Straight Connector 741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9" name="Straight Connector 741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20" name="Group 7419"/>
            <p:cNvGrpSpPr/>
            <p:nvPr/>
          </p:nvGrpSpPr>
          <p:grpSpPr>
            <a:xfrm>
              <a:off x="4688659" y="4023065"/>
              <a:ext cx="86210" cy="115817"/>
              <a:chOff x="2546632" y="2564131"/>
              <a:chExt cx="1665328" cy="2274569"/>
            </a:xfrm>
          </p:grpSpPr>
          <p:cxnSp>
            <p:nvCxnSpPr>
              <p:cNvPr id="7421" name="Straight Connector 742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2" name="Straight Connector 742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3" name="Straight Connector 742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4" name="Straight Connector 742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5" name="Straight Connector 742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26" name="Rounded Rectangle 742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27" name="Rounded Rectangle 742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28" name="Rounded Rectangle 742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29" name="Rounded Rectangle 742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0" name="Rounded Rectangle 742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1" name="Rounded Rectangle 743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2" name="Rounded Rectangle 743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3" name="Rounded Rectangle 743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4" name="Rounded Rectangle 743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35" name="Straight Connector 743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36" name="Straight Connector 743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37" name="Straight Connector 743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38" name="Group 7437"/>
            <p:cNvGrpSpPr/>
            <p:nvPr/>
          </p:nvGrpSpPr>
          <p:grpSpPr>
            <a:xfrm>
              <a:off x="4661954" y="4183959"/>
              <a:ext cx="86210" cy="115817"/>
              <a:chOff x="2546632" y="2564131"/>
              <a:chExt cx="1665328" cy="2274569"/>
            </a:xfrm>
          </p:grpSpPr>
          <p:cxnSp>
            <p:nvCxnSpPr>
              <p:cNvPr id="7439" name="Straight Connector 743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0" name="Straight Connector 743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1" name="Straight Connector 744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2" name="Straight Connector 744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3" name="Straight Connector 744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44" name="Rounded Rectangle 744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5" name="Rounded Rectangle 744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6" name="Rounded Rectangle 744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7" name="Rounded Rectangle 744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8" name="Rounded Rectangle 744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9" name="Rounded Rectangle 744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50" name="Rounded Rectangle 744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51" name="Rounded Rectangle 745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52" name="Rounded Rectangle 745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53" name="Straight Connector 745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4" name="Straight Connector 745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5" name="Straight Connector 745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56" name="Group 7455"/>
            <p:cNvGrpSpPr/>
            <p:nvPr/>
          </p:nvGrpSpPr>
          <p:grpSpPr>
            <a:xfrm>
              <a:off x="4798820" y="4075602"/>
              <a:ext cx="86210" cy="115817"/>
              <a:chOff x="2546632" y="2564131"/>
              <a:chExt cx="1665328" cy="2274569"/>
            </a:xfrm>
          </p:grpSpPr>
          <p:cxnSp>
            <p:nvCxnSpPr>
              <p:cNvPr id="7457" name="Straight Connector 745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8" name="Straight Connector 745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9" name="Straight Connector 745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0" name="Straight Connector 745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1" name="Straight Connector 746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62" name="Rounded Rectangle 746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3" name="Rounded Rectangle 746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4" name="Rounded Rectangle 746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5" name="Rounded Rectangle 746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6" name="Rounded Rectangle 746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7" name="Rounded Rectangle 746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8" name="Rounded Rectangle 746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9" name="Rounded Rectangle 746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70" name="Rounded Rectangle 746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71" name="Straight Connector 747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2" name="Straight Connector 747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3" name="Straight Connector 747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74" name="Group 7473"/>
            <p:cNvGrpSpPr/>
            <p:nvPr/>
          </p:nvGrpSpPr>
          <p:grpSpPr>
            <a:xfrm>
              <a:off x="4795481" y="4213511"/>
              <a:ext cx="86210" cy="115817"/>
              <a:chOff x="2546632" y="2564131"/>
              <a:chExt cx="1665328" cy="2274569"/>
            </a:xfrm>
          </p:grpSpPr>
          <p:cxnSp>
            <p:nvCxnSpPr>
              <p:cNvPr id="7475" name="Straight Connector 747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6" name="Straight Connector 747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7" name="Straight Connector 747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8" name="Straight Connector 747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9" name="Straight Connector 747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80" name="Rounded Rectangle 747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1" name="Rounded Rectangle 748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2" name="Rounded Rectangle 748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3" name="Rounded Rectangle 748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4" name="Rounded Rectangle 748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5" name="Rounded Rectangle 748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6" name="Rounded Rectangle 748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7" name="Rounded Rectangle 748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8" name="Rounded Rectangle 748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89" name="Straight Connector 748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90" name="Straight Connector 748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91" name="Straight Connector 749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3262" name="Teardrop 3261">
              <a:extLst>
                <a:ext uri="{FF2B5EF4-FFF2-40B4-BE49-F238E27FC236}">
                  <a16:creationId xmlns:a16="http://schemas.microsoft.com/office/drawing/2014/main" id="{552EC4E2-0B43-5E48-A82B-5606FA54E326}"/>
                </a:ext>
              </a:extLst>
            </p:cNvPr>
            <p:cNvSpPr/>
            <p:nvPr/>
          </p:nvSpPr>
          <p:spPr>
            <a:xfrm rot="9461993">
              <a:off x="4394741" y="1646077"/>
              <a:ext cx="1678081" cy="1645050"/>
            </a:xfrm>
            <a:prstGeom prst="teardrop">
              <a:avLst>
                <a:gd name="adj" fmla="val 101756"/>
              </a:avLst>
            </a:prstGeom>
            <a:noFill/>
            <a:ln w="22225">
              <a:solidFill>
                <a:schemeClr val="accent1">
                  <a:lumMod val="75000"/>
                  <a:alpha val="23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ardrop 5">
              <a:extLst>
                <a:ext uri="{FF2B5EF4-FFF2-40B4-BE49-F238E27FC236}">
                  <a16:creationId xmlns:a16="http://schemas.microsoft.com/office/drawing/2014/main" id="{DF3A688A-35EB-DF4D-B81B-4D063FFBE3CA}"/>
                </a:ext>
              </a:extLst>
            </p:cNvPr>
            <p:cNvSpPr/>
            <p:nvPr/>
          </p:nvSpPr>
          <p:spPr>
            <a:xfrm rot="7908096">
              <a:off x="3886044" y="1557643"/>
              <a:ext cx="1678081" cy="1645050"/>
            </a:xfrm>
            <a:prstGeom prst="teardrop">
              <a:avLst>
                <a:gd name="adj" fmla="val 101756"/>
              </a:avLst>
            </a:prstGeom>
            <a:noFill/>
            <a:ln w="22225">
              <a:solidFill>
                <a:schemeClr val="accent1">
                  <a:lumMod val="75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495" name="Right Arrow 7494"/>
          <p:cNvSpPr/>
          <p:nvPr/>
        </p:nvSpPr>
        <p:spPr>
          <a:xfrm>
            <a:off x="2818753" y="3242493"/>
            <a:ext cx="795528" cy="356616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dirty="0"/>
              <a:t>256</a:t>
            </a:r>
          </a:p>
        </p:txBody>
      </p:sp>
      <p:pic>
        <p:nvPicPr>
          <p:cNvPr id="3271" name="Picture 3270">
            <a:extLst>
              <a:ext uri="{FF2B5EF4-FFF2-40B4-BE49-F238E27FC236}">
                <a16:creationId xmlns:a16="http://schemas.microsoft.com/office/drawing/2014/main" id="{D3B1FC33-D89B-994C-B59C-CB83F7C5C32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3272" name="Rectangle 3271">
            <a:extLst>
              <a:ext uri="{FF2B5EF4-FFF2-40B4-BE49-F238E27FC236}">
                <a16:creationId xmlns:a16="http://schemas.microsoft.com/office/drawing/2014/main" id="{F6BB0BBE-2EBB-9C4B-8E85-7121A82BB871}"/>
              </a:ext>
            </a:extLst>
          </p:cNvPr>
          <p:cNvSpPr/>
          <p:nvPr/>
        </p:nvSpPr>
        <p:spPr>
          <a:xfrm>
            <a:off x="6257818" y="1323654"/>
            <a:ext cx="896720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chemeClr val="accent1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#1</a:t>
            </a:r>
            <a:endParaRPr lang="en-US" sz="1050" i="1" dirty="0">
              <a:ln w="0"/>
              <a:solidFill>
                <a:schemeClr val="accent1">
                  <a:lumMod val="75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73" name="Rectangle 3272">
            <a:extLst>
              <a:ext uri="{FF2B5EF4-FFF2-40B4-BE49-F238E27FC236}">
                <a16:creationId xmlns:a16="http://schemas.microsoft.com/office/drawing/2014/main" id="{A41F32F0-1E63-7940-A882-AB99C386426C}"/>
              </a:ext>
            </a:extLst>
          </p:cNvPr>
          <p:cNvSpPr/>
          <p:nvPr/>
        </p:nvSpPr>
        <p:spPr>
          <a:xfrm>
            <a:off x="8249750" y="1980811"/>
            <a:ext cx="896720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chemeClr val="accent1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#1</a:t>
            </a:r>
            <a:endParaRPr lang="en-US" sz="1050" i="1" dirty="0">
              <a:ln w="0"/>
              <a:solidFill>
                <a:schemeClr val="accent1">
                  <a:lumMod val="75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74" name="Rectangle 3273">
            <a:extLst>
              <a:ext uri="{FF2B5EF4-FFF2-40B4-BE49-F238E27FC236}">
                <a16:creationId xmlns:a16="http://schemas.microsoft.com/office/drawing/2014/main" id="{8BC07F77-1835-0741-AD8B-21C1FB54108E}"/>
              </a:ext>
            </a:extLst>
          </p:cNvPr>
          <p:cNvSpPr/>
          <p:nvPr/>
        </p:nvSpPr>
        <p:spPr>
          <a:xfrm>
            <a:off x="7664148" y="4767145"/>
            <a:ext cx="896720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chemeClr val="bg2">
                    <a:lumMod val="50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#2</a:t>
            </a:r>
            <a:endParaRPr lang="en-US" sz="1050" i="1" dirty="0">
              <a:ln w="0"/>
              <a:solidFill>
                <a:schemeClr val="bg2">
                  <a:lumMod val="50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4428479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3" y="521799"/>
            <a:ext cx="7136869" cy="619941"/>
          </a:xfrm>
        </p:spPr>
        <p:txBody>
          <a:bodyPr/>
          <a:lstStyle/>
          <a:p>
            <a:r>
              <a:rPr lang="en-GB" dirty="0"/>
              <a:t>VLBI with SKA1-LOW: </a:t>
            </a:r>
            <a:r>
              <a:rPr lang="en-GB" sz="2400" dirty="0"/>
              <a:t>50-350 MHz</a:t>
            </a:r>
          </a:p>
          <a:p>
            <a:r>
              <a:rPr lang="en-GB" sz="2400" dirty="0"/>
              <a:t>sub-stations for correlation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36</a:t>
            </a:fld>
            <a:endParaRPr lang="en-US" dirty="0"/>
          </a:p>
        </p:txBody>
      </p:sp>
      <p:pic>
        <p:nvPicPr>
          <p:cNvPr id="4263" name="Picture 42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0531" y="2831167"/>
            <a:ext cx="670424" cy="660077"/>
          </a:xfrm>
          <a:prstGeom prst="rect">
            <a:avLst/>
          </a:prstGeom>
        </p:spPr>
      </p:pic>
      <p:pic>
        <p:nvPicPr>
          <p:cNvPr id="4266" name="Picture 4265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050009" y="3275950"/>
            <a:ext cx="670424" cy="660077"/>
          </a:xfrm>
          <a:prstGeom prst="rect">
            <a:avLst/>
          </a:prstGeom>
        </p:spPr>
      </p:pic>
      <p:pic>
        <p:nvPicPr>
          <p:cNvPr id="4267" name="Picture 426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8561" y="3994882"/>
            <a:ext cx="670424" cy="660077"/>
          </a:xfrm>
          <a:prstGeom prst="rect">
            <a:avLst/>
          </a:prstGeom>
        </p:spPr>
      </p:pic>
      <p:pic>
        <p:nvPicPr>
          <p:cNvPr id="4268" name="Picture 426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03356" y="3819728"/>
            <a:ext cx="670424" cy="660077"/>
          </a:xfrm>
          <a:prstGeom prst="rect">
            <a:avLst/>
          </a:prstGeom>
        </p:spPr>
      </p:pic>
      <p:pic>
        <p:nvPicPr>
          <p:cNvPr id="4269" name="Picture 42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51470" y="2468602"/>
            <a:ext cx="670424" cy="660077"/>
          </a:xfrm>
          <a:prstGeom prst="rect">
            <a:avLst/>
          </a:prstGeom>
        </p:spPr>
      </p:pic>
      <p:sp>
        <p:nvSpPr>
          <p:cNvPr id="4270" name="Right Arrow 4269"/>
          <p:cNvSpPr/>
          <p:nvPr/>
        </p:nvSpPr>
        <p:spPr>
          <a:xfrm>
            <a:off x="5931826" y="3245846"/>
            <a:ext cx="795528" cy="356616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dirty="0"/>
              <a:t>2048</a:t>
            </a:r>
          </a:p>
        </p:txBody>
      </p:sp>
      <p:sp>
        <p:nvSpPr>
          <p:cNvPr id="4272" name="Rectangle 4271"/>
          <p:cNvSpPr/>
          <p:nvPr/>
        </p:nvSpPr>
        <p:spPr>
          <a:xfrm>
            <a:off x="5956399" y="5045518"/>
            <a:ext cx="2860398" cy="93487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SKA1-LOW 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“array/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of sub-stations”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375771" y="3675247"/>
            <a:ext cx="75268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100" dirty="0"/>
              <a:t>…</a:t>
            </a:r>
          </a:p>
        </p:txBody>
      </p:sp>
      <p:sp>
        <p:nvSpPr>
          <p:cNvPr id="7492" name="Rectangle 7491"/>
          <p:cNvSpPr/>
          <p:nvPr/>
        </p:nvSpPr>
        <p:spPr>
          <a:xfrm>
            <a:off x="4010955" y="5043388"/>
            <a:ext cx="1592423" cy="64633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SKA1-LOW</a:t>
            </a:r>
          </a:p>
          <a:p>
            <a:pPr algn="ctr"/>
            <a:r>
              <a:rPr lang="en-US" sz="1875" i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“sub-stations”</a:t>
            </a:r>
          </a:p>
        </p:txBody>
      </p:sp>
      <p:sp>
        <p:nvSpPr>
          <p:cNvPr id="7493" name="Rectangle 7492"/>
          <p:cNvSpPr/>
          <p:nvPr/>
        </p:nvSpPr>
        <p:spPr>
          <a:xfrm>
            <a:off x="841668" y="5034912"/>
            <a:ext cx="2117887" cy="66941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SKA1-LOW 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Antenna/Receptor</a:t>
            </a:r>
          </a:p>
        </p:txBody>
      </p:sp>
      <p:sp>
        <p:nvSpPr>
          <p:cNvPr id="3242" name="Rectangle 3241"/>
          <p:cNvSpPr/>
          <p:nvPr/>
        </p:nvSpPr>
        <p:spPr>
          <a:xfrm>
            <a:off x="6518646" y="5981345"/>
            <a:ext cx="1714252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Correlation of sub-stations</a:t>
            </a:r>
          </a:p>
        </p:txBody>
      </p:sp>
      <p:sp>
        <p:nvSpPr>
          <p:cNvPr id="3243" name="Rectangle 3242"/>
          <p:cNvSpPr/>
          <p:nvPr/>
        </p:nvSpPr>
        <p:spPr>
          <a:xfrm>
            <a:off x="1325378" y="5708380"/>
            <a:ext cx="1031373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Antenna Beam</a:t>
            </a:r>
            <a:endParaRPr lang="en-US" sz="1050" i="1" dirty="0">
              <a:ln w="0"/>
              <a:solidFill>
                <a:srgbClr val="ED7D3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44" name="Rectangle 3243"/>
          <p:cNvSpPr/>
          <p:nvPr/>
        </p:nvSpPr>
        <p:spPr>
          <a:xfrm>
            <a:off x="3866183" y="5715956"/>
            <a:ext cx="1892185" cy="392415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8 Station/sub-stations Beams</a:t>
            </a:r>
          </a:p>
          <a:p>
            <a:pPr algn="ctr"/>
            <a:r>
              <a:rPr lang="en-US" sz="1050" i="1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sharing total b/w</a:t>
            </a:r>
          </a:p>
        </p:txBody>
      </p:sp>
      <p:pic>
        <p:nvPicPr>
          <p:cNvPr id="3245" name="Picture 3244">
            <a:extLst>
              <a:ext uri="{FF2B5EF4-FFF2-40B4-BE49-F238E27FC236}">
                <a16:creationId xmlns:a16="http://schemas.microsoft.com/office/drawing/2014/main" id="{2CCA0177-BFA4-6B40-809E-3EC614779F1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252"/>
          <a:stretch/>
        </p:blipFill>
        <p:spPr>
          <a:xfrm>
            <a:off x="965345" y="2336775"/>
            <a:ext cx="1620688" cy="2434236"/>
          </a:xfrm>
          <a:prstGeom prst="rect">
            <a:avLst/>
          </a:prstGeom>
        </p:spPr>
      </p:pic>
      <p:pic>
        <p:nvPicPr>
          <p:cNvPr id="3252" name="Picture 3251">
            <a:extLst>
              <a:ext uri="{FF2B5EF4-FFF2-40B4-BE49-F238E27FC236}">
                <a16:creationId xmlns:a16="http://schemas.microsoft.com/office/drawing/2014/main" id="{B32951E7-BCE1-D142-90BE-69620709AC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64295" y="3345208"/>
            <a:ext cx="670424" cy="660077"/>
          </a:xfrm>
          <a:prstGeom prst="rect">
            <a:avLst/>
          </a:prstGeom>
        </p:spPr>
      </p:pic>
      <p:pic>
        <p:nvPicPr>
          <p:cNvPr id="3253" name="Picture 3252">
            <a:extLst>
              <a:ext uri="{FF2B5EF4-FFF2-40B4-BE49-F238E27FC236}">
                <a16:creationId xmlns:a16="http://schemas.microsoft.com/office/drawing/2014/main" id="{F62AF795-83DD-E54E-9101-CE4EE71CE2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94285" y="2352181"/>
            <a:ext cx="670424" cy="660077"/>
          </a:xfrm>
          <a:prstGeom prst="rect">
            <a:avLst/>
          </a:prstGeom>
          <a:noFill/>
        </p:spPr>
      </p:pic>
      <p:pic>
        <p:nvPicPr>
          <p:cNvPr id="3254" name="Picture 3253">
            <a:extLst>
              <a:ext uri="{FF2B5EF4-FFF2-40B4-BE49-F238E27FC236}">
                <a16:creationId xmlns:a16="http://schemas.microsoft.com/office/drawing/2014/main" id="{6F847254-2F35-8F4E-AE2C-FB13AD6148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63463" y="4334216"/>
            <a:ext cx="670424" cy="660077"/>
          </a:xfrm>
          <a:prstGeom prst="rect">
            <a:avLst/>
          </a:prstGeom>
        </p:spPr>
      </p:pic>
      <p:pic>
        <p:nvPicPr>
          <p:cNvPr id="3255" name="Picture 3254">
            <a:extLst>
              <a:ext uri="{FF2B5EF4-FFF2-40B4-BE49-F238E27FC236}">
                <a16:creationId xmlns:a16="http://schemas.microsoft.com/office/drawing/2014/main" id="{D8A95D39-6281-AA40-BF7F-1DF81636B0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82530" y="1288003"/>
            <a:ext cx="670424" cy="660077"/>
          </a:xfrm>
          <a:prstGeom prst="rect">
            <a:avLst/>
          </a:prstGeom>
        </p:spPr>
      </p:pic>
      <p:sp>
        <p:nvSpPr>
          <p:cNvPr id="3258" name="Oval 3257">
            <a:extLst>
              <a:ext uri="{FF2B5EF4-FFF2-40B4-BE49-F238E27FC236}">
                <a16:creationId xmlns:a16="http://schemas.microsoft.com/office/drawing/2014/main" id="{1966DB2F-E4A8-034F-8CF6-B193A89A4CF4}"/>
              </a:ext>
            </a:extLst>
          </p:cNvPr>
          <p:cNvSpPr/>
          <p:nvPr/>
        </p:nvSpPr>
        <p:spPr>
          <a:xfrm>
            <a:off x="7185996" y="3620495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95" name="Right Arrow 7494"/>
          <p:cNvSpPr/>
          <p:nvPr/>
        </p:nvSpPr>
        <p:spPr>
          <a:xfrm>
            <a:off x="2818753" y="3242493"/>
            <a:ext cx="795528" cy="356616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dirty="0"/>
              <a:t>256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D3B5DF6-ADA1-834B-838A-2F32161932A6}"/>
              </a:ext>
            </a:extLst>
          </p:cNvPr>
          <p:cNvGrpSpPr/>
          <p:nvPr/>
        </p:nvGrpSpPr>
        <p:grpSpPr>
          <a:xfrm>
            <a:off x="2466768" y="1272296"/>
            <a:ext cx="4053141" cy="3623584"/>
            <a:chOff x="2624591" y="737585"/>
            <a:chExt cx="4053141" cy="3623584"/>
          </a:xfrm>
        </p:grpSpPr>
        <p:sp>
          <p:nvSpPr>
            <p:cNvPr id="4261" name="Oval 4260"/>
            <p:cNvSpPr/>
            <p:nvPr/>
          </p:nvSpPr>
          <p:spPr bwMode="auto">
            <a:xfrm>
              <a:off x="3784003" y="2378494"/>
              <a:ext cx="2015687" cy="1982675"/>
            </a:xfrm>
            <a:prstGeom prst="ellipse">
              <a:avLst/>
            </a:prstGeom>
            <a:noFill/>
            <a:ln w="28575" cap="flat" cmpd="dbl" algn="ctr">
              <a:solidFill>
                <a:srgbClr val="FFC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300" dirty="0">
                <a:latin typeface="Arial" charset="0"/>
              </a:endParaRPr>
            </a:p>
          </p:txBody>
        </p:sp>
        <p:grpSp>
          <p:nvGrpSpPr>
            <p:cNvPr id="4262" name="Group 4261"/>
            <p:cNvGrpSpPr/>
            <p:nvPr/>
          </p:nvGrpSpPr>
          <p:grpSpPr>
            <a:xfrm>
              <a:off x="4191264" y="2726065"/>
              <a:ext cx="86210" cy="115817"/>
              <a:chOff x="2546632" y="2564131"/>
              <a:chExt cx="1665328" cy="2274569"/>
            </a:xfrm>
          </p:grpSpPr>
          <p:cxnSp>
            <p:nvCxnSpPr>
              <p:cNvPr id="4264" name="Straight Connector 4263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71" name="Straight Connector 4270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73" name="Straight Connector 427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74" name="Straight Connector 427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75" name="Straight Connector 427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276" name="Rounded Rectangle 427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77" name="Rounded Rectangle 427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78" name="Rounded Rectangle 427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79" name="Rounded Rectangle 427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0" name="Rounded Rectangle 427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1" name="Rounded Rectangle 428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2" name="Rounded Rectangle 428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3" name="Rounded Rectangle 428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84" name="Rounded Rectangle 428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285" name="Straight Connector 428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86" name="Straight Connector 428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87" name="Straight Connector 428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288" name="Group 4287"/>
            <p:cNvGrpSpPr/>
            <p:nvPr/>
          </p:nvGrpSpPr>
          <p:grpSpPr>
            <a:xfrm>
              <a:off x="4268043" y="2614425"/>
              <a:ext cx="86210" cy="115817"/>
              <a:chOff x="2546632" y="2564131"/>
              <a:chExt cx="1665328" cy="2274569"/>
            </a:xfrm>
          </p:grpSpPr>
          <p:cxnSp>
            <p:nvCxnSpPr>
              <p:cNvPr id="4289" name="Straight Connector 428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90" name="Straight Connector 428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91" name="Straight Connector 429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92" name="Straight Connector 429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93" name="Straight Connector 429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294" name="Rounded Rectangle 429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5" name="Rounded Rectangle 429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6" name="Rounded Rectangle 429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7" name="Rounded Rectangle 429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8" name="Rounded Rectangle 429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299" name="Rounded Rectangle 429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00" name="Rounded Rectangle 429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01" name="Rounded Rectangle 430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02" name="Rounded Rectangle 430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03" name="Straight Connector 430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04" name="Straight Connector 430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05" name="Straight Connector 430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06" name="Group 4305"/>
            <p:cNvGrpSpPr/>
            <p:nvPr/>
          </p:nvGrpSpPr>
          <p:grpSpPr>
            <a:xfrm>
              <a:off x="4314779" y="2479799"/>
              <a:ext cx="86210" cy="115817"/>
              <a:chOff x="2546632" y="2564131"/>
              <a:chExt cx="1665328" cy="2274569"/>
            </a:xfrm>
          </p:grpSpPr>
          <p:cxnSp>
            <p:nvCxnSpPr>
              <p:cNvPr id="4307" name="Straight Connector 430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08" name="Straight Connector 430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09" name="Straight Connector 430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10" name="Straight Connector 430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11" name="Straight Connector 431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12" name="Rounded Rectangle 431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3" name="Rounded Rectangle 431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4" name="Rounded Rectangle 431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5" name="Rounded Rectangle 431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6" name="Rounded Rectangle 431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7" name="Rounded Rectangle 431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8" name="Rounded Rectangle 431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19" name="Rounded Rectangle 431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20" name="Rounded Rectangle 431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21" name="Straight Connector 432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2" name="Straight Connector 432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3" name="Straight Connector 432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24" name="Group 4323"/>
            <p:cNvGrpSpPr/>
            <p:nvPr/>
          </p:nvGrpSpPr>
          <p:grpSpPr>
            <a:xfrm>
              <a:off x="4167897" y="2584873"/>
              <a:ext cx="86210" cy="115817"/>
              <a:chOff x="2546632" y="2564131"/>
              <a:chExt cx="1665328" cy="2274569"/>
            </a:xfrm>
          </p:grpSpPr>
          <p:cxnSp>
            <p:nvCxnSpPr>
              <p:cNvPr id="4325" name="Straight Connector 432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6" name="Straight Connector 432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7" name="Straight Connector 432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8" name="Straight Connector 432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29" name="Straight Connector 432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30" name="Rounded Rectangle 432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1" name="Rounded Rectangle 433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2" name="Rounded Rectangle 433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3" name="Rounded Rectangle 433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4" name="Rounded Rectangle 433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5" name="Rounded Rectangle 433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6" name="Rounded Rectangle 433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7" name="Rounded Rectangle 433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38" name="Rounded Rectangle 433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39" name="Straight Connector 433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0" name="Straight Connector 433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1" name="Straight Connector 434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42" name="Group 4341"/>
            <p:cNvGrpSpPr/>
            <p:nvPr/>
          </p:nvGrpSpPr>
          <p:grpSpPr>
            <a:xfrm>
              <a:off x="4071089" y="2676811"/>
              <a:ext cx="86210" cy="115817"/>
              <a:chOff x="2546632" y="2564131"/>
              <a:chExt cx="1665328" cy="2274569"/>
            </a:xfrm>
          </p:grpSpPr>
          <p:cxnSp>
            <p:nvCxnSpPr>
              <p:cNvPr id="4343" name="Straight Connector 434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4" name="Straight Connector 434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5" name="Straight Connector 434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6" name="Straight Connector 434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47" name="Straight Connector 434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48" name="Rounded Rectangle 434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49" name="Rounded Rectangle 434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0" name="Rounded Rectangle 434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1" name="Rounded Rectangle 435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2" name="Rounded Rectangle 435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3" name="Rounded Rectangle 435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4" name="Rounded Rectangle 435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5" name="Rounded Rectangle 435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56" name="Rounded Rectangle 435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57" name="Straight Connector 435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58" name="Straight Connector 435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59" name="Straight Connector 435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60" name="Group 4359"/>
            <p:cNvGrpSpPr/>
            <p:nvPr/>
          </p:nvGrpSpPr>
          <p:grpSpPr>
            <a:xfrm>
              <a:off x="4301426" y="2926362"/>
              <a:ext cx="86210" cy="115817"/>
              <a:chOff x="2546632" y="2564131"/>
              <a:chExt cx="1665328" cy="2274569"/>
            </a:xfrm>
          </p:grpSpPr>
          <p:cxnSp>
            <p:nvCxnSpPr>
              <p:cNvPr id="4361" name="Straight Connector 436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62" name="Straight Connector 436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63" name="Straight Connector 436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64" name="Straight Connector 436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65" name="Straight Connector 436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66" name="Rounded Rectangle 436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67" name="Rounded Rectangle 436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68" name="Rounded Rectangle 436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69" name="Rounded Rectangle 436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0" name="Rounded Rectangle 436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1" name="Rounded Rectangle 437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2" name="Rounded Rectangle 437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3" name="Rounded Rectangle 437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74" name="Rounded Rectangle 437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75" name="Straight Connector 437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76" name="Straight Connector 437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77" name="Straight Connector 437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78" name="Group 4377"/>
            <p:cNvGrpSpPr/>
            <p:nvPr/>
          </p:nvGrpSpPr>
          <p:grpSpPr>
            <a:xfrm>
              <a:off x="4378205" y="2814721"/>
              <a:ext cx="86210" cy="115817"/>
              <a:chOff x="2546632" y="2564131"/>
              <a:chExt cx="1665328" cy="2274569"/>
            </a:xfrm>
          </p:grpSpPr>
          <p:cxnSp>
            <p:nvCxnSpPr>
              <p:cNvPr id="4379" name="Straight Connector 437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80" name="Straight Connector 437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81" name="Straight Connector 438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82" name="Straight Connector 438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83" name="Straight Connector 438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384" name="Rounded Rectangle 438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5" name="Rounded Rectangle 438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6" name="Rounded Rectangle 438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7" name="Rounded Rectangle 438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8" name="Rounded Rectangle 438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89" name="Rounded Rectangle 438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90" name="Rounded Rectangle 438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91" name="Rounded Rectangle 439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392" name="Rounded Rectangle 439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393" name="Straight Connector 439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94" name="Straight Connector 439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95" name="Straight Connector 439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396" name="Group 4395"/>
            <p:cNvGrpSpPr/>
            <p:nvPr/>
          </p:nvGrpSpPr>
          <p:grpSpPr>
            <a:xfrm>
              <a:off x="4424939" y="2680096"/>
              <a:ext cx="86210" cy="115817"/>
              <a:chOff x="2546632" y="2564131"/>
              <a:chExt cx="1665328" cy="2274569"/>
            </a:xfrm>
          </p:grpSpPr>
          <p:cxnSp>
            <p:nvCxnSpPr>
              <p:cNvPr id="4397" name="Straight Connector 439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98" name="Straight Connector 439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399" name="Straight Connector 439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00" name="Straight Connector 439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01" name="Straight Connector 440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02" name="Rounded Rectangle 440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3" name="Rounded Rectangle 440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4" name="Rounded Rectangle 440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5" name="Rounded Rectangle 440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6" name="Rounded Rectangle 440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7" name="Rounded Rectangle 440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8" name="Rounded Rectangle 440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09" name="Rounded Rectangle 440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10" name="Rounded Rectangle 440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11" name="Straight Connector 441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2" name="Straight Connector 441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3" name="Straight Connector 441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14" name="Group 4413"/>
            <p:cNvGrpSpPr/>
            <p:nvPr/>
          </p:nvGrpSpPr>
          <p:grpSpPr>
            <a:xfrm>
              <a:off x="4278058" y="2785169"/>
              <a:ext cx="86210" cy="115817"/>
              <a:chOff x="2546632" y="2564131"/>
              <a:chExt cx="1665328" cy="2274569"/>
            </a:xfrm>
          </p:grpSpPr>
          <p:cxnSp>
            <p:nvCxnSpPr>
              <p:cNvPr id="4415" name="Straight Connector 441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6" name="Straight Connector 441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7" name="Straight Connector 441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8" name="Straight Connector 441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19" name="Straight Connector 441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20" name="Rounded Rectangle 441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1" name="Rounded Rectangle 442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2" name="Rounded Rectangle 442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3" name="Rounded Rectangle 442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4" name="Rounded Rectangle 442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5" name="Rounded Rectangle 442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6" name="Rounded Rectangle 442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7" name="Rounded Rectangle 442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28" name="Rounded Rectangle 442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29" name="Straight Connector 442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0" name="Straight Connector 442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1" name="Straight Connector 443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32" name="Group 4431"/>
            <p:cNvGrpSpPr/>
            <p:nvPr/>
          </p:nvGrpSpPr>
          <p:grpSpPr>
            <a:xfrm>
              <a:off x="4181250" y="2877108"/>
              <a:ext cx="86210" cy="115817"/>
              <a:chOff x="2546632" y="2564131"/>
              <a:chExt cx="1665328" cy="2274569"/>
            </a:xfrm>
          </p:grpSpPr>
          <p:cxnSp>
            <p:nvCxnSpPr>
              <p:cNvPr id="4433" name="Straight Connector 443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4" name="Straight Connector 443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5" name="Straight Connector 443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6" name="Straight Connector 443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37" name="Straight Connector 443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38" name="Rounded Rectangle 443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39" name="Rounded Rectangle 443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0" name="Rounded Rectangle 443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1" name="Rounded Rectangle 444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2" name="Rounded Rectangle 444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3" name="Rounded Rectangle 444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4" name="Rounded Rectangle 444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5" name="Rounded Rectangle 444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46" name="Rounded Rectangle 444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47" name="Straight Connector 444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48" name="Straight Connector 444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49" name="Straight Connector 444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50" name="Group 4449"/>
            <p:cNvGrpSpPr/>
            <p:nvPr/>
          </p:nvGrpSpPr>
          <p:grpSpPr>
            <a:xfrm>
              <a:off x="4551791" y="2568454"/>
              <a:ext cx="86210" cy="115817"/>
              <a:chOff x="2546632" y="2564131"/>
              <a:chExt cx="1665328" cy="2274569"/>
            </a:xfrm>
          </p:grpSpPr>
          <p:cxnSp>
            <p:nvCxnSpPr>
              <p:cNvPr id="4451" name="Straight Connector 445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52" name="Straight Connector 445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53" name="Straight Connector 445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54" name="Straight Connector 445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55" name="Straight Connector 445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56" name="Rounded Rectangle 445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57" name="Rounded Rectangle 445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58" name="Rounded Rectangle 445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59" name="Rounded Rectangle 445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0" name="Rounded Rectangle 445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1" name="Rounded Rectangle 446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2" name="Rounded Rectangle 446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3" name="Rounded Rectangle 446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64" name="Rounded Rectangle 446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65" name="Straight Connector 446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66" name="Straight Connector 446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67" name="Straight Connector 446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68" name="Group 4467"/>
            <p:cNvGrpSpPr/>
            <p:nvPr/>
          </p:nvGrpSpPr>
          <p:grpSpPr>
            <a:xfrm>
              <a:off x="4628571" y="2456814"/>
              <a:ext cx="86210" cy="115817"/>
              <a:chOff x="2546632" y="2564131"/>
              <a:chExt cx="1665328" cy="2274569"/>
            </a:xfrm>
          </p:grpSpPr>
          <p:cxnSp>
            <p:nvCxnSpPr>
              <p:cNvPr id="4469" name="Straight Connector 446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70" name="Straight Connector 446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71" name="Straight Connector 447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72" name="Straight Connector 447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73" name="Straight Connector 447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74" name="Rounded Rectangle 447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5" name="Rounded Rectangle 447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6" name="Rounded Rectangle 447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7" name="Rounded Rectangle 447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8" name="Rounded Rectangle 447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79" name="Rounded Rectangle 447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80" name="Rounded Rectangle 447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81" name="Rounded Rectangle 448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82" name="Rounded Rectangle 448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483" name="Straight Connector 448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84" name="Straight Connector 448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85" name="Straight Connector 448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486" name="Group 4485"/>
            <p:cNvGrpSpPr/>
            <p:nvPr/>
          </p:nvGrpSpPr>
          <p:grpSpPr>
            <a:xfrm>
              <a:off x="4718702" y="2404278"/>
              <a:ext cx="86210" cy="115817"/>
              <a:chOff x="2546632" y="2564131"/>
              <a:chExt cx="1665328" cy="2274569"/>
            </a:xfrm>
          </p:grpSpPr>
          <p:cxnSp>
            <p:nvCxnSpPr>
              <p:cNvPr id="4487" name="Straight Connector 448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88" name="Straight Connector 448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89" name="Straight Connector 448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90" name="Straight Connector 448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491" name="Straight Connector 449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492" name="Rounded Rectangle 449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3" name="Rounded Rectangle 449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4" name="Rounded Rectangle 449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5" name="Rounded Rectangle 449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6" name="Rounded Rectangle 449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7" name="Rounded Rectangle 449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8" name="Rounded Rectangle 449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499" name="Rounded Rectangle 449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00" name="Rounded Rectangle 449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01" name="Straight Connector 450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2" name="Straight Connector 450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3" name="Straight Connector 450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04" name="Group 4503"/>
            <p:cNvGrpSpPr/>
            <p:nvPr/>
          </p:nvGrpSpPr>
          <p:grpSpPr>
            <a:xfrm>
              <a:off x="4528424" y="2427262"/>
              <a:ext cx="86210" cy="115817"/>
              <a:chOff x="2546632" y="2564131"/>
              <a:chExt cx="1665328" cy="2274569"/>
            </a:xfrm>
          </p:grpSpPr>
          <p:cxnSp>
            <p:nvCxnSpPr>
              <p:cNvPr id="4505" name="Straight Connector 450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6" name="Straight Connector 450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7" name="Straight Connector 450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8" name="Straight Connector 450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09" name="Straight Connector 450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10" name="Rounded Rectangle 450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1" name="Rounded Rectangle 451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2" name="Rounded Rectangle 451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3" name="Rounded Rectangle 451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4" name="Rounded Rectangle 451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5" name="Rounded Rectangle 451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6" name="Rounded Rectangle 451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7" name="Rounded Rectangle 451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18" name="Rounded Rectangle 451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19" name="Straight Connector 451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0" name="Straight Connector 451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1" name="Straight Connector 452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22" name="Group 4521"/>
            <p:cNvGrpSpPr/>
            <p:nvPr/>
          </p:nvGrpSpPr>
          <p:grpSpPr>
            <a:xfrm>
              <a:off x="4431617" y="2519201"/>
              <a:ext cx="86210" cy="115817"/>
              <a:chOff x="2546632" y="2564131"/>
              <a:chExt cx="1665328" cy="2274569"/>
            </a:xfrm>
          </p:grpSpPr>
          <p:cxnSp>
            <p:nvCxnSpPr>
              <p:cNvPr id="4523" name="Straight Connector 452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4" name="Straight Connector 452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5" name="Straight Connector 452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6" name="Straight Connector 452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27" name="Straight Connector 452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28" name="Rounded Rectangle 452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29" name="Rounded Rectangle 452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0" name="Rounded Rectangle 452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1" name="Rounded Rectangle 453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2" name="Rounded Rectangle 453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3" name="Rounded Rectangle 453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4" name="Rounded Rectangle 453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5" name="Rounded Rectangle 453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36" name="Rounded Rectangle 453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37" name="Straight Connector 453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38" name="Straight Connector 453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39" name="Straight Connector 453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40" name="Group 4539"/>
            <p:cNvGrpSpPr/>
            <p:nvPr/>
          </p:nvGrpSpPr>
          <p:grpSpPr>
            <a:xfrm>
              <a:off x="4661953" y="2768751"/>
              <a:ext cx="86210" cy="115817"/>
              <a:chOff x="2546632" y="2564131"/>
              <a:chExt cx="1665328" cy="2274569"/>
            </a:xfrm>
          </p:grpSpPr>
          <p:cxnSp>
            <p:nvCxnSpPr>
              <p:cNvPr id="4541" name="Straight Connector 454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42" name="Straight Connector 454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43" name="Straight Connector 454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44" name="Straight Connector 454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45" name="Straight Connector 454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46" name="Rounded Rectangle 454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47" name="Rounded Rectangle 454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48" name="Rounded Rectangle 454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49" name="Rounded Rectangle 454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0" name="Rounded Rectangle 454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1" name="Rounded Rectangle 455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2" name="Rounded Rectangle 455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3" name="Rounded Rectangle 455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54" name="Rounded Rectangle 455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55" name="Straight Connector 455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56" name="Straight Connector 455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57" name="Straight Connector 455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58" name="Group 4557"/>
            <p:cNvGrpSpPr/>
            <p:nvPr/>
          </p:nvGrpSpPr>
          <p:grpSpPr>
            <a:xfrm>
              <a:off x="4738732" y="2657110"/>
              <a:ext cx="86210" cy="115817"/>
              <a:chOff x="2546632" y="2564131"/>
              <a:chExt cx="1665328" cy="2274569"/>
            </a:xfrm>
          </p:grpSpPr>
          <p:cxnSp>
            <p:nvCxnSpPr>
              <p:cNvPr id="4559" name="Straight Connector 455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60" name="Straight Connector 455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61" name="Straight Connector 456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62" name="Straight Connector 456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63" name="Straight Connector 456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64" name="Rounded Rectangle 456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5" name="Rounded Rectangle 456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6" name="Rounded Rectangle 456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7" name="Rounded Rectangle 456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8" name="Rounded Rectangle 456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69" name="Rounded Rectangle 456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70" name="Rounded Rectangle 456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71" name="Rounded Rectangle 457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72" name="Rounded Rectangle 457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73" name="Straight Connector 457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74" name="Straight Connector 457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75" name="Straight Connector 457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76" name="Group 4575"/>
            <p:cNvGrpSpPr/>
            <p:nvPr/>
          </p:nvGrpSpPr>
          <p:grpSpPr>
            <a:xfrm>
              <a:off x="4785467" y="2522485"/>
              <a:ext cx="86210" cy="115817"/>
              <a:chOff x="2546632" y="2564131"/>
              <a:chExt cx="1665328" cy="2274569"/>
            </a:xfrm>
          </p:grpSpPr>
          <p:cxnSp>
            <p:nvCxnSpPr>
              <p:cNvPr id="4577" name="Straight Connector 457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78" name="Straight Connector 457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79" name="Straight Connector 457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80" name="Straight Connector 457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81" name="Straight Connector 458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582" name="Rounded Rectangle 458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3" name="Rounded Rectangle 458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4" name="Rounded Rectangle 458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5" name="Rounded Rectangle 458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6" name="Rounded Rectangle 458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7" name="Rounded Rectangle 458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8" name="Rounded Rectangle 458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89" name="Rounded Rectangle 458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590" name="Rounded Rectangle 458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591" name="Straight Connector 459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2" name="Straight Connector 459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3" name="Straight Connector 459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594" name="Group 4593"/>
            <p:cNvGrpSpPr/>
            <p:nvPr/>
          </p:nvGrpSpPr>
          <p:grpSpPr>
            <a:xfrm>
              <a:off x="4638586" y="2627559"/>
              <a:ext cx="86210" cy="115817"/>
              <a:chOff x="2546632" y="2564131"/>
              <a:chExt cx="1665328" cy="2274569"/>
            </a:xfrm>
          </p:grpSpPr>
          <p:cxnSp>
            <p:nvCxnSpPr>
              <p:cNvPr id="4595" name="Straight Connector 459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6" name="Straight Connector 459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7" name="Straight Connector 459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8" name="Straight Connector 459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599" name="Straight Connector 459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00" name="Rounded Rectangle 459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1" name="Rounded Rectangle 460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2" name="Rounded Rectangle 460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3" name="Rounded Rectangle 460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4" name="Rounded Rectangle 460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5" name="Rounded Rectangle 460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6" name="Rounded Rectangle 460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7" name="Rounded Rectangle 460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08" name="Rounded Rectangle 460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09" name="Straight Connector 460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0" name="Straight Connector 460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1" name="Straight Connector 461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12" name="Group 4611"/>
            <p:cNvGrpSpPr/>
            <p:nvPr/>
          </p:nvGrpSpPr>
          <p:grpSpPr>
            <a:xfrm>
              <a:off x="4541777" y="2719498"/>
              <a:ext cx="86210" cy="115817"/>
              <a:chOff x="2546632" y="2564131"/>
              <a:chExt cx="1665328" cy="2274569"/>
            </a:xfrm>
          </p:grpSpPr>
          <p:cxnSp>
            <p:nvCxnSpPr>
              <p:cNvPr id="4613" name="Straight Connector 461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4" name="Straight Connector 461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5" name="Straight Connector 461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6" name="Straight Connector 461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17" name="Straight Connector 461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18" name="Rounded Rectangle 461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19" name="Rounded Rectangle 461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0" name="Rounded Rectangle 461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1" name="Rounded Rectangle 462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2" name="Rounded Rectangle 462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3" name="Rounded Rectangle 462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4" name="Rounded Rectangle 462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5" name="Rounded Rectangle 462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26" name="Rounded Rectangle 462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27" name="Straight Connector 462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28" name="Straight Connector 462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29" name="Straight Connector 462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30" name="Group 4629"/>
            <p:cNvGrpSpPr/>
            <p:nvPr/>
          </p:nvGrpSpPr>
          <p:grpSpPr>
            <a:xfrm>
              <a:off x="4434954" y="3116807"/>
              <a:ext cx="86210" cy="115817"/>
              <a:chOff x="2546632" y="2564131"/>
              <a:chExt cx="1665328" cy="2274569"/>
            </a:xfrm>
          </p:grpSpPr>
          <p:cxnSp>
            <p:nvCxnSpPr>
              <p:cNvPr id="4631" name="Straight Connector 463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32" name="Straight Connector 463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33" name="Straight Connector 463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34" name="Straight Connector 463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35" name="Straight Connector 463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36" name="Rounded Rectangle 463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37" name="Rounded Rectangle 463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38" name="Rounded Rectangle 463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39" name="Rounded Rectangle 463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0" name="Rounded Rectangle 463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1" name="Rounded Rectangle 464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2" name="Rounded Rectangle 464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3" name="Rounded Rectangle 464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44" name="Rounded Rectangle 464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45" name="Straight Connector 464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46" name="Straight Connector 464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47" name="Straight Connector 464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48" name="Group 4647"/>
            <p:cNvGrpSpPr/>
            <p:nvPr/>
          </p:nvGrpSpPr>
          <p:grpSpPr>
            <a:xfrm>
              <a:off x="4511733" y="3005167"/>
              <a:ext cx="86210" cy="115817"/>
              <a:chOff x="2546632" y="2564131"/>
              <a:chExt cx="1665328" cy="2274569"/>
            </a:xfrm>
          </p:grpSpPr>
          <p:cxnSp>
            <p:nvCxnSpPr>
              <p:cNvPr id="4649" name="Straight Connector 464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50" name="Straight Connector 464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51" name="Straight Connector 465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52" name="Straight Connector 465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53" name="Straight Connector 465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54" name="Rounded Rectangle 465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5" name="Rounded Rectangle 465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6" name="Rounded Rectangle 465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7" name="Rounded Rectangle 465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8" name="Rounded Rectangle 465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59" name="Rounded Rectangle 465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60" name="Rounded Rectangle 465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61" name="Rounded Rectangle 466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62" name="Rounded Rectangle 466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63" name="Straight Connector 466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64" name="Straight Connector 466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65" name="Straight Connector 466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66" name="Group 4665"/>
            <p:cNvGrpSpPr/>
            <p:nvPr/>
          </p:nvGrpSpPr>
          <p:grpSpPr>
            <a:xfrm>
              <a:off x="4558468" y="2870541"/>
              <a:ext cx="86210" cy="115817"/>
              <a:chOff x="2546632" y="2564131"/>
              <a:chExt cx="1665328" cy="2274569"/>
            </a:xfrm>
          </p:grpSpPr>
          <p:cxnSp>
            <p:nvCxnSpPr>
              <p:cNvPr id="4667" name="Straight Connector 466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68" name="Straight Connector 466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69" name="Straight Connector 466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70" name="Straight Connector 466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71" name="Straight Connector 467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72" name="Rounded Rectangle 467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3" name="Rounded Rectangle 467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4" name="Rounded Rectangle 467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5" name="Rounded Rectangle 467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6" name="Rounded Rectangle 467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7" name="Rounded Rectangle 467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8" name="Rounded Rectangle 467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79" name="Rounded Rectangle 467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80" name="Rounded Rectangle 467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81" name="Straight Connector 468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2" name="Straight Connector 468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3" name="Straight Connector 468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684" name="Group 4683"/>
            <p:cNvGrpSpPr/>
            <p:nvPr/>
          </p:nvGrpSpPr>
          <p:grpSpPr>
            <a:xfrm>
              <a:off x="4411587" y="2975614"/>
              <a:ext cx="86210" cy="115817"/>
              <a:chOff x="2546632" y="2564131"/>
              <a:chExt cx="1665328" cy="2274569"/>
            </a:xfrm>
          </p:grpSpPr>
          <p:cxnSp>
            <p:nvCxnSpPr>
              <p:cNvPr id="4685" name="Straight Connector 468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6" name="Straight Connector 468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7" name="Straight Connector 468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8" name="Straight Connector 468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689" name="Straight Connector 468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690" name="Rounded Rectangle 468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1" name="Rounded Rectangle 469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2" name="Rounded Rectangle 469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3" name="Rounded Rectangle 469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4" name="Rounded Rectangle 469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5" name="Rounded Rectangle 469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6" name="Rounded Rectangle 469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7" name="Rounded Rectangle 469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698" name="Rounded Rectangle 469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699" name="Straight Connector 469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0" name="Straight Connector 469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1" name="Straight Connector 470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02" name="Group 4701"/>
            <p:cNvGrpSpPr/>
            <p:nvPr/>
          </p:nvGrpSpPr>
          <p:grpSpPr>
            <a:xfrm>
              <a:off x="4314779" y="3067553"/>
              <a:ext cx="86210" cy="115817"/>
              <a:chOff x="2546632" y="2564131"/>
              <a:chExt cx="1665328" cy="2274569"/>
            </a:xfrm>
          </p:grpSpPr>
          <p:cxnSp>
            <p:nvCxnSpPr>
              <p:cNvPr id="4703" name="Straight Connector 470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4" name="Straight Connector 470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5" name="Straight Connector 470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6" name="Straight Connector 470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07" name="Straight Connector 470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08" name="Rounded Rectangle 470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09" name="Rounded Rectangle 470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0" name="Rounded Rectangle 470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1" name="Rounded Rectangle 471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2" name="Rounded Rectangle 471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3" name="Rounded Rectangle 471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4" name="Rounded Rectangle 471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5" name="Rounded Rectangle 471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16" name="Rounded Rectangle 471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17" name="Straight Connector 471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18" name="Straight Connector 471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19" name="Straight Connector 471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20" name="Group 4719"/>
            <p:cNvGrpSpPr/>
            <p:nvPr/>
          </p:nvGrpSpPr>
          <p:grpSpPr>
            <a:xfrm>
              <a:off x="4545115" y="3317104"/>
              <a:ext cx="86210" cy="115817"/>
              <a:chOff x="2546632" y="2564131"/>
              <a:chExt cx="1665328" cy="2274569"/>
            </a:xfrm>
          </p:grpSpPr>
          <p:cxnSp>
            <p:nvCxnSpPr>
              <p:cNvPr id="4721" name="Straight Connector 472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22" name="Straight Connector 472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23" name="Straight Connector 472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24" name="Straight Connector 472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25" name="Straight Connector 472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26" name="Rounded Rectangle 472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27" name="Rounded Rectangle 472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28" name="Rounded Rectangle 472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29" name="Rounded Rectangle 472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0" name="Rounded Rectangle 472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1" name="Rounded Rectangle 473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2" name="Rounded Rectangle 473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3" name="Rounded Rectangle 473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34" name="Rounded Rectangle 473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35" name="Straight Connector 473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36" name="Straight Connector 473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37" name="Straight Connector 473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38" name="Group 4737"/>
            <p:cNvGrpSpPr/>
            <p:nvPr/>
          </p:nvGrpSpPr>
          <p:grpSpPr>
            <a:xfrm>
              <a:off x="4621895" y="3205463"/>
              <a:ext cx="86210" cy="115817"/>
              <a:chOff x="2546632" y="2564131"/>
              <a:chExt cx="1665328" cy="2274569"/>
            </a:xfrm>
          </p:grpSpPr>
          <p:cxnSp>
            <p:nvCxnSpPr>
              <p:cNvPr id="4739" name="Straight Connector 473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40" name="Straight Connector 473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41" name="Straight Connector 474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42" name="Straight Connector 474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43" name="Straight Connector 474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44" name="Rounded Rectangle 474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5" name="Rounded Rectangle 474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6" name="Rounded Rectangle 474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7" name="Rounded Rectangle 474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8" name="Rounded Rectangle 474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49" name="Rounded Rectangle 474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50" name="Rounded Rectangle 474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51" name="Rounded Rectangle 475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52" name="Rounded Rectangle 475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53" name="Straight Connector 475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54" name="Straight Connector 475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55" name="Straight Connector 475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56" name="Group 4755"/>
            <p:cNvGrpSpPr/>
            <p:nvPr/>
          </p:nvGrpSpPr>
          <p:grpSpPr>
            <a:xfrm>
              <a:off x="4668629" y="3070837"/>
              <a:ext cx="86210" cy="115817"/>
              <a:chOff x="2546632" y="2564131"/>
              <a:chExt cx="1665328" cy="2274569"/>
            </a:xfrm>
          </p:grpSpPr>
          <p:cxnSp>
            <p:nvCxnSpPr>
              <p:cNvPr id="4757" name="Straight Connector 475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58" name="Straight Connector 475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59" name="Straight Connector 475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60" name="Straight Connector 475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61" name="Straight Connector 476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62" name="Rounded Rectangle 476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3" name="Rounded Rectangle 476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4" name="Rounded Rectangle 476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5" name="Rounded Rectangle 476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6" name="Rounded Rectangle 476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7" name="Rounded Rectangle 476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8" name="Rounded Rectangle 476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69" name="Rounded Rectangle 476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70" name="Rounded Rectangle 476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71" name="Straight Connector 477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2" name="Straight Connector 477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3" name="Straight Connector 477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74" name="Group 4773"/>
            <p:cNvGrpSpPr/>
            <p:nvPr/>
          </p:nvGrpSpPr>
          <p:grpSpPr>
            <a:xfrm>
              <a:off x="4521748" y="3175911"/>
              <a:ext cx="86210" cy="115817"/>
              <a:chOff x="2546632" y="2564131"/>
              <a:chExt cx="1665328" cy="2274569"/>
            </a:xfrm>
          </p:grpSpPr>
          <p:cxnSp>
            <p:nvCxnSpPr>
              <p:cNvPr id="4775" name="Straight Connector 477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6" name="Straight Connector 477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7" name="Straight Connector 477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8" name="Straight Connector 477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79" name="Straight Connector 477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80" name="Rounded Rectangle 477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1" name="Rounded Rectangle 478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2" name="Rounded Rectangle 478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3" name="Rounded Rectangle 478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4" name="Rounded Rectangle 478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5" name="Rounded Rectangle 478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6" name="Rounded Rectangle 478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7" name="Rounded Rectangle 478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88" name="Rounded Rectangle 478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789" name="Straight Connector 478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0" name="Straight Connector 478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1" name="Straight Connector 479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792" name="Group 4791"/>
            <p:cNvGrpSpPr/>
            <p:nvPr/>
          </p:nvGrpSpPr>
          <p:grpSpPr>
            <a:xfrm>
              <a:off x="4424940" y="3267850"/>
              <a:ext cx="86210" cy="115817"/>
              <a:chOff x="2546632" y="2564131"/>
              <a:chExt cx="1665328" cy="2274569"/>
            </a:xfrm>
          </p:grpSpPr>
          <p:cxnSp>
            <p:nvCxnSpPr>
              <p:cNvPr id="4793" name="Straight Connector 479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4" name="Straight Connector 479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5" name="Straight Connector 479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6" name="Straight Connector 479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797" name="Straight Connector 479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798" name="Rounded Rectangle 479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799" name="Rounded Rectangle 479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0" name="Rounded Rectangle 479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1" name="Rounded Rectangle 480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2" name="Rounded Rectangle 480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3" name="Rounded Rectangle 480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4" name="Rounded Rectangle 480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5" name="Rounded Rectangle 480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06" name="Rounded Rectangle 480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07" name="Straight Connector 480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08" name="Straight Connector 480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09" name="Straight Connector 480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10" name="Group 4809"/>
            <p:cNvGrpSpPr/>
            <p:nvPr/>
          </p:nvGrpSpPr>
          <p:grpSpPr>
            <a:xfrm>
              <a:off x="4805496" y="2896809"/>
              <a:ext cx="86210" cy="115817"/>
              <a:chOff x="2546632" y="2564131"/>
              <a:chExt cx="1665328" cy="2274569"/>
            </a:xfrm>
          </p:grpSpPr>
          <p:cxnSp>
            <p:nvCxnSpPr>
              <p:cNvPr id="4811" name="Straight Connector 481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12" name="Straight Connector 481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13" name="Straight Connector 481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14" name="Straight Connector 481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15" name="Straight Connector 481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16" name="Rounded Rectangle 481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17" name="Rounded Rectangle 481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18" name="Rounded Rectangle 481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19" name="Rounded Rectangle 481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0" name="Rounded Rectangle 481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1" name="Rounded Rectangle 482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2" name="Rounded Rectangle 482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3" name="Rounded Rectangle 482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24" name="Rounded Rectangle 482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25" name="Straight Connector 482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26" name="Straight Connector 482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27" name="Straight Connector 482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28" name="Group 4827"/>
            <p:cNvGrpSpPr/>
            <p:nvPr/>
          </p:nvGrpSpPr>
          <p:grpSpPr>
            <a:xfrm>
              <a:off x="4882275" y="2785168"/>
              <a:ext cx="86210" cy="115817"/>
              <a:chOff x="2546632" y="2564131"/>
              <a:chExt cx="1665328" cy="2274569"/>
            </a:xfrm>
          </p:grpSpPr>
          <p:cxnSp>
            <p:nvCxnSpPr>
              <p:cNvPr id="4829" name="Straight Connector 482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30" name="Straight Connector 482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31" name="Straight Connector 483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32" name="Straight Connector 483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33" name="Straight Connector 483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34" name="Rounded Rectangle 483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5" name="Rounded Rectangle 483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6" name="Rounded Rectangle 483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7" name="Rounded Rectangle 483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8" name="Rounded Rectangle 483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39" name="Rounded Rectangle 483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40" name="Rounded Rectangle 483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41" name="Rounded Rectangle 484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42" name="Rounded Rectangle 484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43" name="Straight Connector 484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44" name="Straight Connector 484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45" name="Straight Connector 484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46" name="Group 4845"/>
            <p:cNvGrpSpPr/>
            <p:nvPr/>
          </p:nvGrpSpPr>
          <p:grpSpPr>
            <a:xfrm>
              <a:off x="4897787" y="2644401"/>
              <a:ext cx="86210" cy="115817"/>
              <a:chOff x="2546632" y="2564131"/>
              <a:chExt cx="1665328" cy="2274569"/>
            </a:xfrm>
          </p:grpSpPr>
          <p:cxnSp>
            <p:nvCxnSpPr>
              <p:cNvPr id="4847" name="Straight Connector 484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48" name="Straight Connector 484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49" name="Straight Connector 484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50" name="Straight Connector 484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51" name="Straight Connector 485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52" name="Rounded Rectangle 485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3" name="Rounded Rectangle 485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4" name="Rounded Rectangle 485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5" name="Rounded Rectangle 485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6" name="Rounded Rectangle 485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7" name="Rounded Rectangle 485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8" name="Rounded Rectangle 485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59" name="Rounded Rectangle 485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60" name="Rounded Rectangle 485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61" name="Straight Connector 486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2" name="Straight Connector 486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3" name="Straight Connector 486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64" name="Group 4863"/>
            <p:cNvGrpSpPr/>
            <p:nvPr/>
          </p:nvGrpSpPr>
          <p:grpSpPr>
            <a:xfrm>
              <a:off x="4782129" y="2755616"/>
              <a:ext cx="86210" cy="115817"/>
              <a:chOff x="2546632" y="2564131"/>
              <a:chExt cx="1665328" cy="2274569"/>
            </a:xfrm>
          </p:grpSpPr>
          <p:cxnSp>
            <p:nvCxnSpPr>
              <p:cNvPr id="4865" name="Straight Connector 486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6" name="Straight Connector 486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7" name="Straight Connector 486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8" name="Straight Connector 486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69" name="Straight Connector 486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70" name="Rounded Rectangle 486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1" name="Rounded Rectangle 487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2" name="Rounded Rectangle 487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3" name="Rounded Rectangle 487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4" name="Rounded Rectangle 487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5" name="Rounded Rectangle 487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6" name="Rounded Rectangle 487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7" name="Rounded Rectangle 487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78" name="Rounded Rectangle 487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79" name="Straight Connector 487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0" name="Straight Connector 487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1" name="Straight Connector 488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882" name="Group 4881"/>
            <p:cNvGrpSpPr/>
            <p:nvPr/>
          </p:nvGrpSpPr>
          <p:grpSpPr>
            <a:xfrm>
              <a:off x="4685321" y="2847556"/>
              <a:ext cx="86210" cy="115817"/>
              <a:chOff x="2546632" y="2564131"/>
              <a:chExt cx="1665328" cy="2274569"/>
            </a:xfrm>
          </p:grpSpPr>
          <p:cxnSp>
            <p:nvCxnSpPr>
              <p:cNvPr id="4883" name="Straight Connector 488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4" name="Straight Connector 488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5" name="Straight Connector 488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6" name="Straight Connector 488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87" name="Straight Connector 488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888" name="Rounded Rectangle 488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89" name="Rounded Rectangle 488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0" name="Rounded Rectangle 488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1" name="Rounded Rectangle 489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2" name="Rounded Rectangle 489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3" name="Rounded Rectangle 489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4" name="Rounded Rectangle 489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5" name="Rounded Rectangle 489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896" name="Rounded Rectangle 489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897" name="Straight Connector 489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98" name="Straight Connector 489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899" name="Straight Connector 489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00" name="Group 4899"/>
            <p:cNvGrpSpPr/>
            <p:nvPr/>
          </p:nvGrpSpPr>
          <p:grpSpPr>
            <a:xfrm>
              <a:off x="4915658" y="3097105"/>
              <a:ext cx="86210" cy="115817"/>
              <a:chOff x="2546632" y="2564131"/>
              <a:chExt cx="1665328" cy="2274569"/>
            </a:xfrm>
          </p:grpSpPr>
          <p:cxnSp>
            <p:nvCxnSpPr>
              <p:cNvPr id="4901" name="Straight Connector 490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02" name="Straight Connector 490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03" name="Straight Connector 490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04" name="Straight Connector 490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05" name="Straight Connector 490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06" name="Rounded Rectangle 490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07" name="Rounded Rectangle 490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08" name="Rounded Rectangle 490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09" name="Rounded Rectangle 490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0" name="Rounded Rectangle 490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1" name="Rounded Rectangle 491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2" name="Rounded Rectangle 491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3" name="Rounded Rectangle 491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14" name="Rounded Rectangle 491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15" name="Straight Connector 491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16" name="Straight Connector 491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17" name="Straight Connector 491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18" name="Group 4917"/>
            <p:cNvGrpSpPr/>
            <p:nvPr/>
          </p:nvGrpSpPr>
          <p:grpSpPr>
            <a:xfrm>
              <a:off x="4992437" y="2985465"/>
              <a:ext cx="86210" cy="115817"/>
              <a:chOff x="2546632" y="2564131"/>
              <a:chExt cx="1665328" cy="2274569"/>
            </a:xfrm>
          </p:grpSpPr>
          <p:cxnSp>
            <p:nvCxnSpPr>
              <p:cNvPr id="4919" name="Straight Connector 491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20" name="Straight Connector 491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21" name="Straight Connector 492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22" name="Straight Connector 492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23" name="Straight Connector 492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24" name="Rounded Rectangle 492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5" name="Rounded Rectangle 492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6" name="Rounded Rectangle 492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7" name="Rounded Rectangle 492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8" name="Rounded Rectangle 492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29" name="Rounded Rectangle 492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30" name="Rounded Rectangle 492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31" name="Rounded Rectangle 493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32" name="Rounded Rectangle 493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33" name="Straight Connector 493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34" name="Straight Connector 493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35" name="Straight Connector 493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36" name="Group 4935"/>
            <p:cNvGrpSpPr/>
            <p:nvPr/>
          </p:nvGrpSpPr>
          <p:grpSpPr>
            <a:xfrm>
              <a:off x="5039171" y="2850840"/>
              <a:ext cx="86210" cy="115817"/>
              <a:chOff x="2546632" y="2564131"/>
              <a:chExt cx="1665328" cy="2274569"/>
            </a:xfrm>
          </p:grpSpPr>
          <p:cxnSp>
            <p:nvCxnSpPr>
              <p:cNvPr id="4937" name="Straight Connector 493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38" name="Straight Connector 493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39" name="Straight Connector 493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40" name="Straight Connector 493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41" name="Straight Connector 494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42" name="Rounded Rectangle 494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3" name="Rounded Rectangle 494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4" name="Rounded Rectangle 494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5" name="Rounded Rectangle 494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6" name="Rounded Rectangle 494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7" name="Rounded Rectangle 494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8" name="Rounded Rectangle 494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49" name="Rounded Rectangle 494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50" name="Rounded Rectangle 494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51" name="Straight Connector 495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2" name="Straight Connector 495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3" name="Straight Connector 495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54" name="Group 4953"/>
            <p:cNvGrpSpPr/>
            <p:nvPr/>
          </p:nvGrpSpPr>
          <p:grpSpPr>
            <a:xfrm>
              <a:off x="4892290" y="2955913"/>
              <a:ext cx="86210" cy="115817"/>
              <a:chOff x="2546632" y="2564131"/>
              <a:chExt cx="1665328" cy="2274569"/>
            </a:xfrm>
          </p:grpSpPr>
          <p:cxnSp>
            <p:nvCxnSpPr>
              <p:cNvPr id="4955" name="Straight Connector 495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6" name="Straight Connector 495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7" name="Straight Connector 495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8" name="Straight Connector 495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9" name="Straight Connector 495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60" name="Rounded Rectangle 495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1" name="Rounded Rectangle 496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2" name="Rounded Rectangle 496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3" name="Rounded Rectangle 496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4" name="Rounded Rectangle 496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5" name="Rounded Rectangle 496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6" name="Rounded Rectangle 496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7" name="Rounded Rectangle 496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68" name="Rounded Rectangle 496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69" name="Straight Connector 496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0" name="Straight Connector 496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1" name="Straight Connector 497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72" name="Group 4971"/>
            <p:cNvGrpSpPr/>
            <p:nvPr/>
          </p:nvGrpSpPr>
          <p:grpSpPr>
            <a:xfrm>
              <a:off x="4795482" y="3047852"/>
              <a:ext cx="86210" cy="115817"/>
              <a:chOff x="2546632" y="2564131"/>
              <a:chExt cx="1665328" cy="2274569"/>
            </a:xfrm>
          </p:grpSpPr>
          <p:cxnSp>
            <p:nvCxnSpPr>
              <p:cNvPr id="4973" name="Straight Connector 497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4" name="Straight Connector 497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5" name="Straight Connector 497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6" name="Straight Connector 497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77" name="Straight Connector 497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78" name="Rounded Rectangle 497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79" name="Rounded Rectangle 497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0" name="Rounded Rectangle 497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1" name="Rounded Rectangle 498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2" name="Rounded Rectangle 498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3" name="Rounded Rectangle 498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4" name="Rounded Rectangle 498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5" name="Rounded Rectangle 498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86" name="Rounded Rectangle 498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4987" name="Straight Connector 498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88" name="Straight Connector 498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89" name="Straight Connector 498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4990" name="Group 4989"/>
            <p:cNvGrpSpPr/>
            <p:nvPr/>
          </p:nvGrpSpPr>
          <p:grpSpPr>
            <a:xfrm>
              <a:off x="4665291" y="3563370"/>
              <a:ext cx="86210" cy="115817"/>
              <a:chOff x="2546632" y="2564131"/>
              <a:chExt cx="1665328" cy="2274569"/>
            </a:xfrm>
          </p:grpSpPr>
          <p:cxnSp>
            <p:nvCxnSpPr>
              <p:cNvPr id="4991" name="Straight Connector 499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92" name="Straight Connector 499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93" name="Straight Connector 499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94" name="Straight Connector 499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95" name="Straight Connector 499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4996" name="Rounded Rectangle 499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97" name="Rounded Rectangle 499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98" name="Rounded Rectangle 499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4999" name="Rounded Rectangle 499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0" name="Rounded Rectangle 499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1" name="Rounded Rectangle 500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2" name="Rounded Rectangle 500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3" name="Rounded Rectangle 500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04" name="Rounded Rectangle 500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05" name="Straight Connector 500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06" name="Straight Connector 500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07" name="Straight Connector 500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08" name="Group 5007"/>
            <p:cNvGrpSpPr/>
            <p:nvPr/>
          </p:nvGrpSpPr>
          <p:grpSpPr>
            <a:xfrm>
              <a:off x="4742070" y="3451729"/>
              <a:ext cx="86210" cy="115817"/>
              <a:chOff x="2546632" y="2564131"/>
              <a:chExt cx="1665328" cy="2274569"/>
            </a:xfrm>
          </p:grpSpPr>
          <p:cxnSp>
            <p:nvCxnSpPr>
              <p:cNvPr id="5009" name="Straight Connector 500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10" name="Straight Connector 500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11" name="Straight Connector 501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12" name="Straight Connector 501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13" name="Straight Connector 501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14" name="Rounded Rectangle 501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5" name="Rounded Rectangle 501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6" name="Rounded Rectangle 501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7" name="Rounded Rectangle 501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8" name="Rounded Rectangle 501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19" name="Rounded Rectangle 501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20" name="Rounded Rectangle 501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21" name="Rounded Rectangle 502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22" name="Rounded Rectangle 502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23" name="Straight Connector 502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24" name="Straight Connector 502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25" name="Straight Connector 502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26" name="Group 5025"/>
            <p:cNvGrpSpPr/>
            <p:nvPr/>
          </p:nvGrpSpPr>
          <p:grpSpPr>
            <a:xfrm>
              <a:off x="4788805" y="3317104"/>
              <a:ext cx="86210" cy="115817"/>
              <a:chOff x="2546632" y="2564131"/>
              <a:chExt cx="1665328" cy="2274569"/>
            </a:xfrm>
          </p:grpSpPr>
          <p:cxnSp>
            <p:nvCxnSpPr>
              <p:cNvPr id="5027" name="Straight Connector 502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28" name="Straight Connector 502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29" name="Straight Connector 502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30" name="Straight Connector 502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31" name="Straight Connector 503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32" name="Rounded Rectangle 503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3" name="Rounded Rectangle 503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4" name="Rounded Rectangle 503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5" name="Rounded Rectangle 503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6" name="Rounded Rectangle 503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7" name="Rounded Rectangle 503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8" name="Rounded Rectangle 503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39" name="Rounded Rectangle 503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40" name="Rounded Rectangle 503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41" name="Straight Connector 504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2" name="Straight Connector 504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3" name="Straight Connector 504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44" name="Group 5043"/>
            <p:cNvGrpSpPr/>
            <p:nvPr/>
          </p:nvGrpSpPr>
          <p:grpSpPr>
            <a:xfrm>
              <a:off x="4641924" y="3422177"/>
              <a:ext cx="86210" cy="115817"/>
              <a:chOff x="2546632" y="2564131"/>
              <a:chExt cx="1665328" cy="2274569"/>
            </a:xfrm>
          </p:grpSpPr>
          <p:cxnSp>
            <p:nvCxnSpPr>
              <p:cNvPr id="5045" name="Straight Connector 504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6" name="Straight Connector 504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7" name="Straight Connector 504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8" name="Straight Connector 504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49" name="Straight Connector 504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50" name="Rounded Rectangle 504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1" name="Rounded Rectangle 505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2" name="Rounded Rectangle 505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3" name="Rounded Rectangle 505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4" name="Rounded Rectangle 505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5" name="Rounded Rectangle 505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6" name="Rounded Rectangle 505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7" name="Rounded Rectangle 505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58" name="Rounded Rectangle 505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59" name="Straight Connector 505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0" name="Straight Connector 505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1" name="Straight Connector 506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62" name="Group 5061"/>
            <p:cNvGrpSpPr/>
            <p:nvPr/>
          </p:nvGrpSpPr>
          <p:grpSpPr>
            <a:xfrm>
              <a:off x="4545116" y="3514116"/>
              <a:ext cx="86210" cy="115817"/>
              <a:chOff x="2546632" y="2564131"/>
              <a:chExt cx="1665328" cy="2274569"/>
            </a:xfrm>
          </p:grpSpPr>
          <p:cxnSp>
            <p:nvCxnSpPr>
              <p:cNvPr id="5063" name="Straight Connector 506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4" name="Straight Connector 506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5" name="Straight Connector 506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6" name="Straight Connector 506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67" name="Straight Connector 506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68" name="Rounded Rectangle 506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69" name="Rounded Rectangle 506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0" name="Rounded Rectangle 506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1" name="Rounded Rectangle 507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2" name="Rounded Rectangle 507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3" name="Rounded Rectangle 507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4" name="Rounded Rectangle 507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5" name="Rounded Rectangle 507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76" name="Rounded Rectangle 507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77" name="Straight Connector 507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78" name="Straight Connector 507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79" name="Straight Connector 507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80" name="Group 5079"/>
            <p:cNvGrpSpPr/>
            <p:nvPr/>
          </p:nvGrpSpPr>
          <p:grpSpPr>
            <a:xfrm>
              <a:off x="4775452" y="3763666"/>
              <a:ext cx="86210" cy="115817"/>
              <a:chOff x="2546632" y="2564131"/>
              <a:chExt cx="1665328" cy="2274569"/>
            </a:xfrm>
          </p:grpSpPr>
          <p:cxnSp>
            <p:nvCxnSpPr>
              <p:cNvPr id="5081" name="Straight Connector 508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82" name="Straight Connector 508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83" name="Straight Connector 508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84" name="Straight Connector 508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85" name="Straight Connector 508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086" name="Rounded Rectangle 508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87" name="Rounded Rectangle 508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88" name="Rounded Rectangle 508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89" name="Rounded Rectangle 508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0" name="Rounded Rectangle 508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1" name="Rounded Rectangle 509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2" name="Rounded Rectangle 509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3" name="Rounded Rectangle 509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094" name="Rounded Rectangle 509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095" name="Straight Connector 509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96" name="Straight Connector 509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97" name="Straight Connector 509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098" name="Group 5097"/>
            <p:cNvGrpSpPr/>
            <p:nvPr/>
          </p:nvGrpSpPr>
          <p:grpSpPr>
            <a:xfrm>
              <a:off x="4852231" y="3652026"/>
              <a:ext cx="86210" cy="115817"/>
              <a:chOff x="2546632" y="2564131"/>
              <a:chExt cx="1665328" cy="2274569"/>
            </a:xfrm>
          </p:grpSpPr>
          <p:cxnSp>
            <p:nvCxnSpPr>
              <p:cNvPr id="5099" name="Straight Connector 509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00" name="Straight Connector 509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01" name="Straight Connector 510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02" name="Straight Connector 510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03" name="Straight Connector 510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04" name="Rounded Rectangle 510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5" name="Rounded Rectangle 510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6" name="Rounded Rectangle 510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7" name="Rounded Rectangle 510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8" name="Rounded Rectangle 510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09" name="Rounded Rectangle 510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10" name="Rounded Rectangle 510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11" name="Rounded Rectangle 511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12" name="Rounded Rectangle 511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13" name="Straight Connector 511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14" name="Straight Connector 511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15" name="Straight Connector 511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16" name="Group 5115"/>
            <p:cNvGrpSpPr/>
            <p:nvPr/>
          </p:nvGrpSpPr>
          <p:grpSpPr>
            <a:xfrm>
              <a:off x="4898966" y="3517400"/>
              <a:ext cx="86210" cy="115817"/>
              <a:chOff x="2546632" y="2564131"/>
              <a:chExt cx="1665328" cy="2274569"/>
            </a:xfrm>
          </p:grpSpPr>
          <p:cxnSp>
            <p:nvCxnSpPr>
              <p:cNvPr id="5117" name="Straight Connector 511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18" name="Straight Connector 511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19" name="Straight Connector 511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20" name="Straight Connector 511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21" name="Straight Connector 512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22" name="Rounded Rectangle 512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3" name="Rounded Rectangle 512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4" name="Rounded Rectangle 512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5" name="Rounded Rectangle 512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6" name="Rounded Rectangle 512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7" name="Rounded Rectangle 512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8" name="Rounded Rectangle 512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29" name="Rounded Rectangle 512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30" name="Rounded Rectangle 512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31" name="Straight Connector 513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2" name="Straight Connector 513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3" name="Straight Connector 513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34" name="Group 5133"/>
            <p:cNvGrpSpPr/>
            <p:nvPr/>
          </p:nvGrpSpPr>
          <p:grpSpPr>
            <a:xfrm>
              <a:off x="4752085" y="3622474"/>
              <a:ext cx="86210" cy="115817"/>
              <a:chOff x="2546632" y="2564131"/>
              <a:chExt cx="1665328" cy="2274569"/>
            </a:xfrm>
          </p:grpSpPr>
          <p:cxnSp>
            <p:nvCxnSpPr>
              <p:cNvPr id="5135" name="Straight Connector 513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6" name="Straight Connector 513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7" name="Straight Connector 513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8" name="Straight Connector 513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39" name="Straight Connector 513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40" name="Rounded Rectangle 513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1" name="Rounded Rectangle 514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2" name="Rounded Rectangle 514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3" name="Rounded Rectangle 514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4" name="Rounded Rectangle 514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5" name="Rounded Rectangle 514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6" name="Rounded Rectangle 514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7" name="Rounded Rectangle 514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48" name="Rounded Rectangle 514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49" name="Straight Connector 514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0" name="Straight Connector 514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1" name="Straight Connector 515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52" name="Group 5151"/>
            <p:cNvGrpSpPr/>
            <p:nvPr/>
          </p:nvGrpSpPr>
          <p:grpSpPr>
            <a:xfrm>
              <a:off x="4655277" y="3714412"/>
              <a:ext cx="86210" cy="115817"/>
              <a:chOff x="2546632" y="2564131"/>
              <a:chExt cx="1665328" cy="2274569"/>
            </a:xfrm>
          </p:grpSpPr>
          <p:cxnSp>
            <p:nvCxnSpPr>
              <p:cNvPr id="5153" name="Straight Connector 515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4" name="Straight Connector 515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5" name="Straight Connector 515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6" name="Straight Connector 515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7" name="Straight Connector 515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58" name="Rounded Rectangle 515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59" name="Rounded Rectangle 515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0" name="Rounded Rectangle 515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1" name="Rounded Rectangle 516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2" name="Rounded Rectangle 516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3" name="Rounded Rectangle 516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4" name="Rounded Rectangle 516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5" name="Rounded Rectangle 516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66" name="Rounded Rectangle 516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67" name="Straight Connector 516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68" name="Straight Connector 516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69" name="Straight Connector 516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70" name="Group 5169"/>
            <p:cNvGrpSpPr/>
            <p:nvPr/>
          </p:nvGrpSpPr>
          <p:grpSpPr>
            <a:xfrm>
              <a:off x="5025818" y="3405759"/>
              <a:ext cx="86210" cy="115817"/>
              <a:chOff x="2546632" y="2564131"/>
              <a:chExt cx="1665328" cy="2274569"/>
            </a:xfrm>
          </p:grpSpPr>
          <p:cxnSp>
            <p:nvCxnSpPr>
              <p:cNvPr id="5171" name="Straight Connector 517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72" name="Straight Connector 517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73" name="Straight Connector 517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74" name="Straight Connector 517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75" name="Straight Connector 517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76" name="Rounded Rectangle 517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77" name="Rounded Rectangle 517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78" name="Rounded Rectangle 517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79" name="Rounded Rectangle 517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0" name="Rounded Rectangle 517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1" name="Rounded Rectangle 518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2" name="Rounded Rectangle 518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3" name="Rounded Rectangle 518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84" name="Rounded Rectangle 518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185" name="Straight Connector 518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86" name="Straight Connector 518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87" name="Straight Connector 518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188" name="Group 5187"/>
            <p:cNvGrpSpPr/>
            <p:nvPr/>
          </p:nvGrpSpPr>
          <p:grpSpPr>
            <a:xfrm>
              <a:off x="5102597" y="3294118"/>
              <a:ext cx="86210" cy="115817"/>
              <a:chOff x="2546632" y="2564131"/>
              <a:chExt cx="1665328" cy="2274569"/>
            </a:xfrm>
          </p:grpSpPr>
          <p:cxnSp>
            <p:nvCxnSpPr>
              <p:cNvPr id="5189" name="Straight Connector 518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90" name="Straight Connector 518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91" name="Straight Connector 519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92" name="Straight Connector 519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93" name="Straight Connector 519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94" name="Rounded Rectangle 519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5" name="Rounded Rectangle 519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6" name="Rounded Rectangle 519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7" name="Rounded Rectangle 519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8" name="Rounded Rectangle 519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199" name="Rounded Rectangle 519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00" name="Rounded Rectangle 519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01" name="Rounded Rectangle 520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02" name="Rounded Rectangle 520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03" name="Straight Connector 520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04" name="Straight Connector 520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05" name="Straight Connector 520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06" name="Group 5205"/>
            <p:cNvGrpSpPr/>
            <p:nvPr/>
          </p:nvGrpSpPr>
          <p:grpSpPr>
            <a:xfrm>
              <a:off x="5192729" y="3213941"/>
              <a:ext cx="86210" cy="115817"/>
              <a:chOff x="2546632" y="2564131"/>
              <a:chExt cx="1665328" cy="2274569"/>
            </a:xfrm>
          </p:grpSpPr>
          <p:cxnSp>
            <p:nvCxnSpPr>
              <p:cNvPr id="5207" name="Straight Connector 520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08" name="Straight Connector 520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09" name="Straight Connector 520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10" name="Straight Connector 520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11" name="Straight Connector 521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12" name="Rounded Rectangle 521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3" name="Rounded Rectangle 521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4" name="Rounded Rectangle 521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5" name="Rounded Rectangle 521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6" name="Rounded Rectangle 521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7" name="Rounded Rectangle 521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8" name="Rounded Rectangle 521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19" name="Rounded Rectangle 521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20" name="Rounded Rectangle 521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21" name="Straight Connector 522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2" name="Straight Connector 522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3" name="Straight Connector 522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24" name="Group 5223"/>
            <p:cNvGrpSpPr/>
            <p:nvPr/>
          </p:nvGrpSpPr>
          <p:grpSpPr>
            <a:xfrm>
              <a:off x="5002451" y="3264566"/>
              <a:ext cx="86210" cy="115817"/>
              <a:chOff x="2546632" y="2564131"/>
              <a:chExt cx="1665328" cy="2274569"/>
            </a:xfrm>
          </p:grpSpPr>
          <p:cxnSp>
            <p:nvCxnSpPr>
              <p:cNvPr id="5225" name="Straight Connector 522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6" name="Straight Connector 522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7" name="Straight Connector 522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8" name="Straight Connector 522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29" name="Straight Connector 522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30" name="Rounded Rectangle 522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1" name="Rounded Rectangle 523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2" name="Rounded Rectangle 523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3" name="Rounded Rectangle 523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4" name="Rounded Rectangle 523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5" name="Rounded Rectangle 523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6" name="Rounded Rectangle 523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7" name="Rounded Rectangle 523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38" name="Rounded Rectangle 523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39" name="Straight Connector 523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0" name="Straight Connector 523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1" name="Straight Connector 524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42" name="Group 5241"/>
            <p:cNvGrpSpPr/>
            <p:nvPr/>
          </p:nvGrpSpPr>
          <p:grpSpPr>
            <a:xfrm>
              <a:off x="4905643" y="3356506"/>
              <a:ext cx="86210" cy="115817"/>
              <a:chOff x="2546632" y="2564131"/>
              <a:chExt cx="1665328" cy="2274569"/>
            </a:xfrm>
          </p:grpSpPr>
          <p:cxnSp>
            <p:nvCxnSpPr>
              <p:cNvPr id="5243" name="Straight Connector 524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4" name="Straight Connector 524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5" name="Straight Connector 524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6" name="Straight Connector 524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47" name="Straight Connector 524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48" name="Rounded Rectangle 524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49" name="Rounded Rectangle 524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0" name="Rounded Rectangle 524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1" name="Rounded Rectangle 525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2" name="Rounded Rectangle 525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3" name="Rounded Rectangle 525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4" name="Rounded Rectangle 525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5" name="Rounded Rectangle 525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56" name="Rounded Rectangle 525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57" name="Straight Connector 525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58" name="Straight Connector 525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59" name="Straight Connector 525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60" name="Group 5259"/>
            <p:cNvGrpSpPr/>
            <p:nvPr/>
          </p:nvGrpSpPr>
          <p:grpSpPr>
            <a:xfrm>
              <a:off x="5135979" y="3606055"/>
              <a:ext cx="86210" cy="115817"/>
              <a:chOff x="2546632" y="2564131"/>
              <a:chExt cx="1665328" cy="2274569"/>
            </a:xfrm>
          </p:grpSpPr>
          <p:cxnSp>
            <p:nvCxnSpPr>
              <p:cNvPr id="5261" name="Straight Connector 526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62" name="Straight Connector 526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63" name="Straight Connector 526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64" name="Straight Connector 526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65" name="Straight Connector 526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66" name="Rounded Rectangle 526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67" name="Rounded Rectangle 526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68" name="Rounded Rectangle 526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69" name="Rounded Rectangle 526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0" name="Rounded Rectangle 526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1" name="Rounded Rectangle 527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2" name="Rounded Rectangle 527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3" name="Rounded Rectangle 527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74" name="Rounded Rectangle 527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75" name="Straight Connector 527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76" name="Straight Connector 527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77" name="Straight Connector 527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78" name="Group 5277"/>
            <p:cNvGrpSpPr/>
            <p:nvPr/>
          </p:nvGrpSpPr>
          <p:grpSpPr>
            <a:xfrm>
              <a:off x="5212759" y="3494415"/>
              <a:ext cx="86210" cy="115817"/>
              <a:chOff x="2546632" y="2564131"/>
              <a:chExt cx="1665328" cy="2274569"/>
            </a:xfrm>
          </p:grpSpPr>
          <p:cxnSp>
            <p:nvCxnSpPr>
              <p:cNvPr id="5279" name="Straight Connector 527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80" name="Straight Connector 527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81" name="Straight Connector 528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82" name="Straight Connector 528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83" name="Straight Connector 528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84" name="Rounded Rectangle 528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5" name="Rounded Rectangle 528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6" name="Rounded Rectangle 528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7" name="Rounded Rectangle 528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8" name="Rounded Rectangle 528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89" name="Rounded Rectangle 528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90" name="Rounded Rectangle 528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91" name="Rounded Rectangle 529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292" name="Rounded Rectangle 529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293" name="Straight Connector 529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94" name="Straight Connector 529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95" name="Straight Connector 529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296" name="Group 5295"/>
            <p:cNvGrpSpPr/>
            <p:nvPr/>
          </p:nvGrpSpPr>
          <p:grpSpPr>
            <a:xfrm>
              <a:off x="5289537" y="3435310"/>
              <a:ext cx="86210" cy="115817"/>
              <a:chOff x="2546632" y="2564131"/>
              <a:chExt cx="1665328" cy="2274569"/>
            </a:xfrm>
          </p:grpSpPr>
          <p:cxnSp>
            <p:nvCxnSpPr>
              <p:cNvPr id="5297" name="Straight Connector 529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98" name="Straight Connector 529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299" name="Straight Connector 529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00" name="Straight Connector 529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01" name="Straight Connector 530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02" name="Rounded Rectangle 530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3" name="Rounded Rectangle 530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4" name="Rounded Rectangle 530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5" name="Rounded Rectangle 530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6" name="Rounded Rectangle 530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7" name="Rounded Rectangle 530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8" name="Rounded Rectangle 530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09" name="Rounded Rectangle 530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10" name="Rounded Rectangle 530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11" name="Straight Connector 531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2" name="Straight Connector 531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3" name="Straight Connector 531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14" name="Group 5313"/>
            <p:cNvGrpSpPr/>
            <p:nvPr/>
          </p:nvGrpSpPr>
          <p:grpSpPr>
            <a:xfrm>
              <a:off x="5112612" y="3464863"/>
              <a:ext cx="86210" cy="115817"/>
              <a:chOff x="2546632" y="2564131"/>
              <a:chExt cx="1665328" cy="2274569"/>
            </a:xfrm>
          </p:grpSpPr>
          <p:cxnSp>
            <p:nvCxnSpPr>
              <p:cNvPr id="5315" name="Straight Connector 531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6" name="Straight Connector 531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7" name="Straight Connector 531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8" name="Straight Connector 531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19" name="Straight Connector 531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20" name="Rounded Rectangle 531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1" name="Rounded Rectangle 532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2" name="Rounded Rectangle 532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3" name="Rounded Rectangle 532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4" name="Rounded Rectangle 532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5" name="Rounded Rectangle 532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6" name="Rounded Rectangle 532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7" name="Rounded Rectangle 532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28" name="Rounded Rectangle 532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29" name="Straight Connector 532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0" name="Straight Connector 532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1" name="Straight Connector 533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32" name="Group 5331"/>
            <p:cNvGrpSpPr/>
            <p:nvPr/>
          </p:nvGrpSpPr>
          <p:grpSpPr>
            <a:xfrm>
              <a:off x="5015804" y="3556802"/>
              <a:ext cx="86210" cy="115817"/>
              <a:chOff x="2546632" y="2564131"/>
              <a:chExt cx="1665328" cy="2274569"/>
            </a:xfrm>
          </p:grpSpPr>
          <p:cxnSp>
            <p:nvCxnSpPr>
              <p:cNvPr id="5333" name="Straight Connector 533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4" name="Straight Connector 533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5" name="Straight Connector 533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6" name="Straight Connector 533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37" name="Straight Connector 533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38" name="Rounded Rectangle 533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39" name="Rounded Rectangle 533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0" name="Rounded Rectangle 533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1" name="Rounded Rectangle 534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2" name="Rounded Rectangle 534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3" name="Rounded Rectangle 534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4" name="Rounded Rectangle 534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5" name="Rounded Rectangle 534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46" name="Rounded Rectangle 534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47" name="Straight Connector 534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48" name="Straight Connector 534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49" name="Straight Connector 534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50" name="Group 5349"/>
            <p:cNvGrpSpPr/>
            <p:nvPr/>
          </p:nvGrpSpPr>
          <p:grpSpPr>
            <a:xfrm>
              <a:off x="4908981" y="3954112"/>
              <a:ext cx="86210" cy="115817"/>
              <a:chOff x="2546632" y="2564131"/>
              <a:chExt cx="1665328" cy="2274569"/>
            </a:xfrm>
          </p:grpSpPr>
          <p:cxnSp>
            <p:nvCxnSpPr>
              <p:cNvPr id="5351" name="Straight Connector 535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52" name="Straight Connector 535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53" name="Straight Connector 535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54" name="Straight Connector 535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55" name="Straight Connector 535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56" name="Rounded Rectangle 535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57" name="Rounded Rectangle 535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58" name="Rounded Rectangle 535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59" name="Rounded Rectangle 535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0" name="Rounded Rectangle 535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1" name="Rounded Rectangle 536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2" name="Rounded Rectangle 536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3" name="Rounded Rectangle 536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64" name="Rounded Rectangle 536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65" name="Straight Connector 536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66" name="Straight Connector 536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67" name="Straight Connector 536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68" name="Group 5367"/>
            <p:cNvGrpSpPr/>
            <p:nvPr/>
          </p:nvGrpSpPr>
          <p:grpSpPr>
            <a:xfrm>
              <a:off x="4985760" y="3842471"/>
              <a:ext cx="86210" cy="115817"/>
              <a:chOff x="2546632" y="2564131"/>
              <a:chExt cx="1665328" cy="2274569"/>
            </a:xfrm>
          </p:grpSpPr>
          <p:cxnSp>
            <p:nvCxnSpPr>
              <p:cNvPr id="5369" name="Straight Connector 536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70" name="Straight Connector 536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71" name="Straight Connector 537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72" name="Straight Connector 537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73" name="Straight Connector 537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74" name="Rounded Rectangle 537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5" name="Rounded Rectangle 537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6" name="Rounded Rectangle 537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7" name="Rounded Rectangle 537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8" name="Rounded Rectangle 537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79" name="Rounded Rectangle 537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80" name="Rounded Rectangle 537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81" name="Rounded Rectangle 538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82" name="Rounded Rectangle 538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383" name="Straight Connector 538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84" name="Straight Connector 538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85" name="Straight Connector 538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386" name="Group 5385"/>
            <p:cNvGrpSpPr/>
            <p:nvPr/>
          </p:nvGrpSpPr>
          <p:grpSpPr>
            <a:xfrm>
              <a:off x="5032495" y="3707845"/>
              <a:ext cx="86210" cy="115817"/>
              <a:chOff x="2546632" y="2564131"/>
              <a:chExt cx="1665328" cy="2274569"/>
            </a:xfrm>
          </p:grpSpPr>
          <p:cxnSp>
            <p:nvCxnSpPr>
              <p:cNvPr id="5387" name="Straight Connector 538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88" name="Straight Connector 538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89" name="Straight Connector 538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90" name="Straight Connector 538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91" name="Straight Connector 539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392" name="Rounded Rectangle 539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3" name="Rounded Rectangle 539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4" name="Rounded Rectangle 539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5" name="Rounded Rectangle 539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6" name="Rounded Rectangle 539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7" name="Rounded Rectangle 539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8" name="Rounded Rectangle 539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399" name="Rounded Rectangle 539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00" name="Rounded Rectangle 539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01" name="Straight Connector 540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2" name="Straight Connector 540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3" name="Straight Connector 540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04" name="Group 5403"/>
            <p:cNvGrpSpPr/>
            <p:nvPr/>
          </p:nvGrpSpPr>
          <p:grpSpPr>
            <a:xfrm>
              <a:off x="4885613" y="3812919"/>
              <a:ext cx="86210" cy="115817"/>
              <a:chOff x="2546632" y="2564131"/>
              <a:chExt cx="1665328" cy="2274569"/>
            </a:xfrm>
          </p:grpSpPr>
          <p:cxnSp>
            <p:nvCxnSpPr>
              <p:cNvPr id="5405" name="Straight Connector 540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6" name="Straight Connector 540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7" name="Straight Connector 540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8" name="Straight Connector 540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9" name="Straight Connector 540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10" name="Rounded Rectangle 540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1" name="Rounded Rectangle 541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2" name="Rounded Rectangle 541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3" name="Rounded Rectangle 541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4" name="Rounded Rectangle 541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5" name="Rounded Rectangle 541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6" name="Rounded Rectangle 541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7" name="Rounded Rectangle 541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18" name="Rounded Rectangle 541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19" name="Straight Connector 541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0" name="Straight Connector 541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1" name="Straight Connector 542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22" name="Group 5421"/>
            <p:cNvGrpSpPr/>
            <p:nvPr/>
          </p:nvGrpSpPr>
          <p:grpSpPr>
            <a:xfrm>
              <a:off x="4788806" y="3904858"/>
              <a:ext cx="86210" cy="115817"/>
              <a:chOff x="2546632" y="2564131"/>
              <a:chExt cx="1665328" cy="2274569"/>
            </a:xfrm>
          </p:grpSpPr>
          <p:cxnSp>
            <p:nvCxnSpPr>
              <p:cNvPr id="5423" name="Straight Connector 542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4" name="Straight Connector 542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5" name="Straight Connector 542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6" name="Straight Connector 542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7" name="Straight Connector 542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28" name="Rounded Rectangle 542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29" name="Rounded Rectangle 542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0" name="Rounded Rectangle 542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1" name="Rounded Rectangle 543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2" name="Rounded Rectangle 543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3" name="Rounded Rectangle 543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4" name="Rounded Rectangle 543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5" name="Rounded Rectangle 543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36" name="Rounded Rectangle 543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37" name="Straight Connector 543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38" name="Straight Connector 543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39" name="Straight Connector 543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40" name="Group 5439"/>
            <p:cNvGrpSpPr/>
            <p:nvPr/>
          </p:nvGrpSpPr>
          <p:grpSpPr>
            <a:xfrm>
              <a:off x="5019142" y="4154408"/>
              <a:ext cx="86210" cy="115817"/>
              <a:chOff x="2546632" y="2564131"/>
              <a:chExt cx="1665328" cy="2274569"/>
            </a:xfrm>
          </p:grpSpPr>
          <p:cxnSp>
            <p:nvCxnSpPr>
              <p:cNvPr id="5441" name="Straight Connector 544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42" name="Straight Connector 544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43" name="Straight Connector 544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44" name="Straight Connector 544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45" name="Straight Connector 544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46" name="Rounded Rectangle 544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47" name="Rounded Rectangle 544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48" name="Rounded Rectangle 544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49" name="Rounded Rectangle 544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0" name="Rounded Rectangle 544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1" name="Rounded Rectangle 545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2" name="Rounded Rectangle 545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3" name="Rounded Rectangle 545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54" name="Rounded Rectangle 545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55" name="Straight Connector 545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56" name="Straight Connector 545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57" name="Straight Connector 545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58" name="Group 5457"/>
            <p:cNvGrpSpPr/>
            <p:nvPr/>
          </p:nvGrpSpPr>
          <p:grpSpPr>
            <a:xfrm>
              <a:off x="5095921" y="4042768"/>
              <a:ext cx="86210" cy="115817"/>
              <a:chOff x="2546632" y="2564131"/>
              <a:chExt cx="1665328" cy="2274569"/>
            </a:xfrm>
          </p:grpSpPr>
          <p:cxnSp>
            <p:nvCxnSpPr>
              <p:cNvPr id="5459" name="Straight Connector 545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60" name="Straight Connector 545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61" name="Straight Connector 546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62" name="Straight Connector 546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63" name="Straight Connector 546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64" name="Rounded Rectangle 546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5" name="Rounded Rectangle 546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6" name="Rounded Rectangle 546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7" name="Rounded Rectangle 546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8" name="Rounded Rectangle 546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69" name="Rounded Rectangle 546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70" name="Rounded Rectangle 546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71" name="Rounded Rectangle 547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72" name="Rounded Rectangle 547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73" name="Straight Connector 547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74" name="Straight Connector 547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75" name="Straight Connector 547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76" name="Group 5475"/>
            <p:cNvGrpSpPr/>
            <p:nvPr/>
          </p:nvGrpSpPr>
          <p:grpSpPr>
            <a:xfrm>
              <a:off x="5142656" y="3908142"/>
              <a:ext cx="86210" cy="115817"/>
              <a:chOff x="2546632" y="2564131"/>
              <a:chExt cx="1665328" cy="2274569"/>
            </a:xfrm>
          </p:grpSpPr>
          <p:cxnSp>
            <p:nvCxnSpPr>
              <p:cNvPr id="5477" name="Straight Connector 547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78" name="Straight Connector 547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79" name="Straight Connector 547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80" name="Straight Connector 547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81" name="Straight Connector 548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82" name="Rounded Rectangle 548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3" name="Rounded Rectangle 548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4" name="Rounded Rectangle 548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5" name="Rounded Rectangle 548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6" name="Rounded Rectangle 548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7" name="Rounded Rectangle 548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8" name="Rounded Rectangle 548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89" name="Rounded Rectangle 548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490" name="Rounded Rectangle 548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491" name="Straight Connector 549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2" name="Straight Connector 549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3" name="Straight Connector 549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494" name="Group 5493"/>
            <p:cNvGrpSpPr/>
            <p:nvPr/>
          </p:nvGrpSpPr>
          <p:grpSpPr>
            <a:xfrm>
              <a:off x="4995775" y="4013215"/>
              <a:ext cx="86210" cy="115817"/>
              <a:chOff x="2546632" y="2564131"/>
              <a:chExt cx="1665328" cy="2274569"/>
            </a:xfrm>
          </p:grpSpPr>
          <p:cxnSp>
            <p:nvCxnSpPr>
              <p:cNvPr id="5495" name="Straight Connector 549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6" name="Straight Connector 549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7" name="Straight Connector 549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8" name="Straight Connector 549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99" name="Straight Connector 549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00" name="Rounded Rectangle 549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1" name="Rounded Rectangle 550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2" name="Rounded Rectangle 550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3" name="Rounded Rectangle 550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4" name="Rounded Rectangle 550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5" name="Rounded Rectangle 550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6" name="Rounded Rectangle 550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7" name="Rounded Rectangle 550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08" name="Rounded Rectangle 550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09" name="Straight Connector 550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0" name="Straight Connector 550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1" name="Straight Connector 551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12" name="Group 5511"/>
            <p:cNvGrpSpPr/>
            <p:nvPr/>
          </p:nvGrpSpPr>
          <p:grpSpPr>
            <a:xfrm>
              <a:off x="4898966" y="4105154"/>
              <a:ext cx="86210" cy="115817"/>
              <a:chOff x="2546632" y="2564131"/>
              <a:chExt cx="1665328" cy="2274569"/>
            </a:xfrm>
          </p:grpSpPr>
          <p:cxnSp>
            <p:nvCxnSpPr>
              <p:cNvPr id="5513" name="Straight Connector 551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4" name="Straight Connector 551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5" name="Straight Connector 551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6" name="Straight Connector 551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17" name="Straight Connector 551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18" name="Rounded Rectangle 551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19" name="Rounded Rectangle 551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0" name="Rounded Rectangle 551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1" name="Rounded Rectangle 552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2" name="Rounded Rectangle 552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3" name="Rounded Rectangle 552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4" name="Rounded Rectangle 552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5" name="Rounded Rectangle 552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26" name="Rounded Rectangle 552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27" name="Straight Connector 552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28" name="Straight Connector 552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29" name="Straight Connector 552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30" name="Group 5529"/>
            <p:cNvGrpSpPr/>
            <p:nvPr/>
          </p:nvGrpSpPr>
          <p:grpSpPr>
            <a:xfrm>
              <a:off x="5279523" y="3734113"/>
              <a:ext cx="86210" cy="115817"/>
              <a:chOff x="2546632" y="2564131"/>
              <a:chExt cx="1665328" cy="2274569"/>
            </a:xfrm>
          </p:grpSpPr>
          <p:cxnSp>
            <p:nvCxnSpPr>
              <p:cNvPr id="5531" name="Straight Connector 553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32" name="Straight Connector 553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33" name="Straight Connector 553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34" name="Straight Connector 553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35" name="Straight Connector 553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36" name="Rounded Rectangle 553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37" name="Rounded Rectangle 553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38" name="Rounded Rectangle 553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39" name="Rounded Rectangle 553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0" name="Rounded Rectangle 553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1" name="Rounded Rectangle 554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2" name="Rounded Rectangle 554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3" name="Rounded Rectangle 554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44" name="Rounded Rectangle 554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45" name="Straight Connector 554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46" name="Straight Connector 554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47" name="Straight Connector 554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48" name="Group 5547"/>
            <p:cNvGrpSpPr/>
            <p:nvPr/>
          </p:nvGrpSpPr>
          <p:grpSpPr>
            <a:xfrm>
              <a:off x="5356302" y="3622473"/>
              <a:ext cx="86210" cy="115817"/>
              <a:chOff x="2546632" y="2564131"/>
              <a:chExt cx="1665328" cy="2274569"/>
            </a:xfrm>
          </p:grpSpPr>
          <p:cxnSp>
            <p:nvCxnSpPr>
              <p:cNvPr id="5549" name="Straight Connector 554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50" name="Straight Connector 554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51" name="Straight Connector 555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52" name="Straight Connector 555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53" name="Straight Connector 555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54" name="Rounded Rectangle 555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5" name="Rounded Rectangle 555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6" name="Rounded Rectangle 555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7" name="Rounded Rectangle 555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8" name="Rounded Rectangle 555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59" name="Rounded Rectangle 555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60" name="Rounded Rectangle 555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61" name="Rounded Rectangle 556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62" name="Rounded Rectangle 556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63" name="Straight Connector 556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64" name="Straight Connector 556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65" name="Straight Connector 556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66" name="Group 5565"/>
            <p:cNvGrpSpPr/>
            <p:nvPr/>
          </p:nvGrpSpPr>
          <p:grpSpPr>
            <a:xfrm>
              <a:off x="5421770" y="3515487"/>
              <a:ext cx="86210" cy="115817"/>
              <a:chOff x="2546632" y="2564131"/>
              <a:chExt cx="1665328" cy="2274569"/>
            </a:xfrm>
          </p:grpSpPr>
          <p:cxnSp>
            <p:nvCxnSpPr>
              <p:cNvPr id="5567" name="Straight Connector 556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68" name="Straight Connector 556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69" name="Straight Connector 556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70" name="Straight Connector 556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71" name="Straight Connector 557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72" name="Rounded Rectangle 557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3" name="Rounded Rectangle 557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4" name="Rounded Rectangle 557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5" name="Rounded Rectangle 557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6" name="Rounded Rectangle 557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7" name="Rounded Rectangle 557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8" name="Rounded Rectangle 557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79" name="Rounded Rectangle 557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80" name="Rounded Rectangle 557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81" name="Straight Connector 558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2" name="Straight Connector 558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3" name="Straight Connector 558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584" name="Group 5583"/>
            <p:cNvGrpSpPr/>
            <p:nvPr/>
          </p:nvGrpSpPr>
          <p:grpSpPr>
            <a:xfrm>
              <a:off x="5256156" y="3592921"/>
              <a:ext cx="86210" cy="115817"/>
              <a:chOff x="2546632" y="2564131"/>
              <a:chExt cx="1665328" cy="2274569"/>
            </a:xfrm>
          </p:grpSpPr>
          <p:cxnSp>
            <p:nvCxnSpPr>
              <p:cNvPr id="5585" name="Straight Connector 558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6" name="Straight Connector 558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7" name="Straight Connector 558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8" name="Straight Connector 558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589" name="Straight Connector 558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590" name="Rounded Rectangle 558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1" name="Rounded Rectangle 559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2" name="Rounded Rectangle 559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3" name="Rounded Rectangle 559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4" name="Rounded Rectangle 559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5" name="Rounded Rectangle 559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6" name="Rounded Rectangle 559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7" name="Rounded Rectangle 559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598" name="Rounded Rectangle 559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599" name="Straight Connector 559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0" name="Straight Connector 559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1" name="Straight Connector 560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02" name="Group 5601"/>
            <p:cNvGrpSpPr/>
            <p:nvPr/>
          </p:nvGrpSpPr>
          <p:grpSpPr>
            <a:xfrm>
              <a:off x="5145995" y="3743964"/>
              <a:ext cx="86210" cy="115817"/>
              <a:chOff x="2546632" y="2564131"/>
              <a:chExt cx="1665328" cy="2274569"/>
            </a:xfrm>
          </p:grpSpPr>
          <p:cxnSp>
            <p:nvCxnSpPr>
              <p:cNvPr id="5603" name="Straight Connector 560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4" name="Straight Connector 560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5" name="Straight Connector 560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6" name="Straight Connector 560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07" name="Straight Connector 560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08" name="Rounded Rectangle 560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09" name="Rounded Rectangle 560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0" name="Rounded Rectangle 560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1" name="Rounded Rectangle 561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2" name="Rounded Rectangle 561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3" name="Rounded Rectangle 561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4" name="Rounded Rectangle 561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5" name="Rounded Rectangle 561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16" name="Rounded Rectangle 561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17" name="Straight Connector 561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18" name="Straight Connector 561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19" name="Straight Connector 561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20" name="Group 5619"/>
            <p:cNvGrpSpPr/>
            <p:nvPr/>
          </p:nvGrpSpPr>
          <p:grpSpPr>
            <a:xfrm>
              <a:off x="5389684" y="3934410"/>
              <a:ext cx="86210" cy="115817"/>
              <a:chOff x="2546632" y="2564131"/>
              <a:chExt cx="1665328" cy="2274569"/>
            </a:xfrm>
          </p:grpSpPr>
          <p:cxnSp>
            <p:nvCxnSpPr>
              <p:cNvPr id="5621" name="Straight Connector 562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22" name="Straight Connector 562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23" name="Straight Connector 562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24" name="Straight Connector 562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25" name="Straight Connector 562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26" name="Rounded Rectangle 562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27" name="Rounded Rectangle 562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28" name="Rounded Rectangle 562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29" name="Rounded Rectangle 562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0" name="Rounded Rectangle 562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1" name="Rounded Rectangle 563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2" name="Rounded Rectangle 563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3" name="Rounded Rectangle 563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34" name="Rounded Rectangle 563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35" name="Straight Connector 563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36" name="Straight Connector 563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37" name="Straight Connector 563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38" name="Group 5637"/>
            <p:cNvGrpSpPr/>
            <p:nvPr/>
          </p:nvGrpSpPr>
          <p:grpSpPr>
            <a:xfrm>
              <a:off x="5466463" y="3822769"/>
              <a:ext cx="86210" cy="115817"/>
              <a:chOff x="2546632" y="2564131"/>
              <a:chExt cx="1665328" cy="2274569"/>
            </a:xfrm>
          </p:grpSpPr>
          <p:cxnSp>
            <p:nvCxnSpPr>
              <p:cNvPr id="5639" name="Straight Connector 563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40" name="Straight Connector 563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41" name="Straight Connector 564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42" name="Straight Connector 564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43" name="Straight Connector 564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44" name="Rounded Rectangle 564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5" name="Rounded Rectangle 564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6" name="Rounded Rectangle 564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7" name="Rounded Rectangle 564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8" name="Rounded Rectangle 564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49" name="Rounded Rectangle 564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50" name="Rounded Rectangle 564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51" name="Rounded Rectangle 565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52" name="Rounded Rectangle 565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53" name="Straight Connector 565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54" name="Straight Connector 565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55" name="Straight Connector 565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56" name="Group 5655"/>
            <p:cNvGrpSpPr/>
            <p:nvPr/>
          </p:nvGrpSpPr>
          <p:grpSpPr>
            <a:xfrm>
              <a:off x="5513198" y="3688144"/>
              <a:ext cx="86210" cy="115817"/>
              <a:chOff x="2546632" y="2564131"/>
              <a:chExt cx="1665328" cy="2274569"/>
            </a:xfrm>
          </p:grpSpPr>
          <p:cxnSp>
            <p:nvCxnSpPr>
              <p:cNvPr id="5657" name="Straight Connector 565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58" name="Straight Connector 565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59" name="Straight Connector 565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60" name="Straight Connector 565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61" name="Straight Connector 566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62" name="Rounded Rectangle 566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3" name="Rounded Rectangle 566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4" name="Rounded Rectangle 566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5" name="Rounded Rectangle 566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6" name="Rounded Rectangle 566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7" name="Rounded Rectangle 566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8" name="Rounded Rectangle 566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69" name="Rounded Rectangle 566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70" name="Rounded Rectangle 566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71" name="Straight Connector 567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2" name="Straight Connector 567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3" name="Straight Connector 567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74" name="Group 5673"/>
            <p:cNvGrpSpPr/>
            <p:nvPr/>
          </p:nvGrpSpPr>
          <p:grpSpPr>
            <a:xfrm>
              <a:off x="5366317" y="3793217"/>
              <a:ext cx="86210" cy="115817"/>
              <a:chOff x="2546632" y="2564131"/>
              <a:chExt cx="1665328" cy="2274569"/>
            </a:xfrm>
          </p:grpSpPr>
          <p:cxnSp>
            <p:nvCxnSpPr>
              <p:cNvPr id="5675" name="Straight Connector 567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6" name="Straight Connector 567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7" name="Straight Connector 567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8" name="Straight Connector 567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79" name="Straight Connector 567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80" name="Rounded Rectangle 567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1" name="Rounded Rectangle 568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2" name="Rounded Rectangle 568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3" name="Rounded Rectangle 568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4" name="Rounded Rectangle 568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5" name="Rounded Rectangle 568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6" name="Rounded Rectangle 568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7" name="Rounded Rectangle 568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88" name="Rounded Rectangle 568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689" name="Straight Connector 568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0" name="Straight Connector 568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1" name="Straight Connector 569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692" name="Group 5691"/>
            <p:cNvGrpSpPr/>
            <p:nvPr/>
          </p:nvGrpSpPr>
          <p:grpSpPr>
            <a:xfrm>
              <a:off x="5269509" y="3885157"/>
              <a:ext cx="86210" cy="115817"/>
              <a:chOff x="2546632" y="2564131"/>
              <a:chExt cx="1665328" cy="2274569"/>
            </a:xfrm>
          </p:grpSpPr>
          <p:cxnSp>
            <p:nvCxnSpPr>
              <p:cNvPr id="5693" name="Straight Connector 569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4" name="Straight Connector 569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5" name="Straight Connector 569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6" name="Straight Connector 569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697" name="Straight Connector 569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698" name="Rounded Rectangle 569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699" name="Rounded Rectangle 569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0" name="Rounded Rectangle 569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1" name="Rounded Rectangle 570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2" name="Rounded Rectangle 570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3" name="Rounded Rectangle 570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4" name="Rounded Rectangle 570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5" name="Rounded Rectangle 570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06" name="Rounded Rectangle 570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07" name="Straight Connector 570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08" name="Straight Connector 570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09" name="Straight Connector 570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10" name="Group 5709"/>
            <p:cNvGrpSpPr/>
            <p:nvPr/>
          </p:nvGrpSpPr>
          <p:grpSpPr>
            <a:xfrm>
              <a:off x="5192729" y="3047853"/>
              <a:ext cx="86210" cy="115817"/>
              <a:chOff x="2546632" y="2564131"/>
              <a:chExt cx="1665328" cy="2274569"/>
            </a:xfrm>
          </p:grpSpPr>
          <p:cxnSp>
            <p:nvCxnSpPr>
              <p:cNvPr id="5711" name="Straight Connector 571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12" name="Straight Connector 571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13" name="Straight Connector 571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14" name="Straight Connector 571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15" name="Straight Connector 571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16" name="Rounded Rectangle 571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17" name="Rounded Rectangle 571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18" name="Rounded Rectangle 571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19" name="Rounded Rectangle 571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0" name="Rounded Rectangle 571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1" name="Rounded Rectangle 572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2" name="Rounded Rectangle 572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3" name="Rounded Rectangle 572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24" name="Rounded Rectangle 572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25" name="Straight Connector 572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26" name="Straight Connector 572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27" name="Straight Connector 572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28" name="Group 5727"/>
            <p:cNvGrpSpPr/>
            <p:nvPr/>
          </p:nvGrpSpPr>
          <p:grpSpPr>
            <a:xfrm>
              <a:off x="5269508" y="2936212"/>
              <a:ext cx="86210" cy="115817"/>
              <a:chOff x="2546632" y="2564131"/>
              <a:chExt cx="1665328" cy="2274569"/>
            </a:xfrm>
          </p:grpSpPr>
          <p:cxnSp>
            <p:nvCxnSpPr>
              <p:cNvPr id="5729" name="Straight Connector 572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30" name="Straight Connector 572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31" name="Straight Connector 573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32" name="Straight Connector 573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33" name="Straight Connector 573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34" name="Rounded Rectangle 573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5" name="Rounded Rectangle 573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6" name="Rounded Rectangle 573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7" name="Rounded Rectangle 573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8" name="Rounded Rectangle 573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39" name="Rounded Rectangle 573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40" name="Rounded Rectangle 573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41" name="Rounded Rectangle 574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42" name="Rounded Rectangle 574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43" name="Straight Connector 574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44" name="Straight Connector 574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45" name="Straight Connector 574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46" name="Group 5745"/>
            <p:cNvGrpSpPr/>
            <p:nvPr/>
          </p:nvGrpSpPr>
          <p:grpSpPr>
            <a:xfrm>
              <a:off x="5359640" y="2883676"/>
              <a:ext cx="86210" cy="115817"/>
              <a:chOff x="2546632" y="2564131"/>
              <a:chExt cx="1665328" cy="2274569"/>
            </a:xfrm>
          </p:grpSpPr>
          <p:cxnSp>
            <p:nvCxnSpPr>
              <p:cNvPr id="5747" name="Straight Connector 574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48" name="Straight Connector 574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49" name="Straight Connector 574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50" name="Straight Connector 574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51" name="Straight Connector 575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52" name="Rounded Rectangle 575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3" name="Rounded Rectangle 575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4" name="Rounded Rectangle 575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5" name="Rounded Rectangle 575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6" name="Rounded Rectangle 575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7" name="Rounded Rectangle 575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8" name="Rounded Rectangle 575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59" name="Rounded Rectangle 575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60" name="Rounded Rectangle 575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61" name="Straight Connector 576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2" name="Straight Connector 576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3" name="Straight Connector 576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64" name="Group 5763"/>
            <p:cNvGrpSpPr/>
            <p:nvPr/>
          </p:nvGrpSpPr>
          <p:grpSpPr>
            <a:xfrm>
              <a:off x="5122529" y="2955798"/>
              <a:ext cx="86210" cy="115817"/>
              <a:chOff x="2546632" y="2564131"/>
              <a:chExt cx="1665328" cy="2274569"/>
            </a:xfrm>
          </p:grpSpPr>
          <p:cxnSp>
            <p:nvCxnSpPr>
              <p:cNvPr id="5765" name="Straight Connector 576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6" name="Straight Connector 576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7" name="Straight Connector 576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8" name="Straight Connector 576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69" name="Straight Connector 576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70" name="Rounded Rectangle 576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1" name="Rounded Rectangle 577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2" name="Rounded Rectangle 577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3" name="Rounded Rectangle 577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4" name="Rounded Rectangle 577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5" name="Rounded Rectangle 577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6" name="Rounded Rectangle 577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7" name="Rounded Rectangle 577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78" name="Rounded Rectangle 577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79" name="Straight Connector 577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0" name="Straight Connector 577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1" name="Straight Connector 578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782" name="Group 5781"/>
            <p:cNvGrpSpPr/>
            <p:nvPr/>
          </p:nvGrpSpPr>
          <p:grpSpPr>
            <a:xfrm>
              <a:off x="5302890" y="3248149"/>
              <a:ext cx="86210" cy="115817"/>
              <a:chOff x="2546632" y="2564131"/>
              <a:chExt cx="1665328" cy="2274569"/>
            </a:xfrm>
          </p:grpSpPr>
          <p:cxnSp>
            <p:nvCxnSpPr>
              <p:cNvPr id="5783" name="Straight Connector 578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4" name="Straight Connector 578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5" name="Straight Connector 578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6" name="Straight Connector 578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87" name="Straight Connector 578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788" name="Rounded Rectangle 578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89" name="Rounded Rectangle 578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0" name="Rounded Rectangle 578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1" name="Rounded Rectangle 579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2" name="Rounded Rectangle 579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3" name="Rounded Rectangle 579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4" name="Rounded Rectangle 579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5" name="Rounded Rectangle 579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796" name="Rounded Rectangle 579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797" name="Straight Connector 579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98" name="Straight Connector 579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799" name="Straight Connector 579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00" name="Group 5799"/>
            <p:cNvGrpSpPr/>
            <p:nvPr/>
          </p:nvGrpSpPr>
          <p:grpSpPr>
            <a:xfrm>
              <a:off x="5379669" y="3136509"/>
              <a:ext cx="86210" cy="115817"/>
              <a:chOff x="2546632" y="2564131"/>
              <a:chExt cx="1665328" cy="2274569"/>
            </a:xfrm>
          </p:grpSpPr>
          <p:cxnSp>
            <p:nvCxnSpPr>
              <p:cNvPr id="5801" name="Straight Connector 580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02" name="Straight Connector 580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03" name="Straight Connector 580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04" name="Straight Connector 580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05" name="Straight Connector 580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06" name="Rounded Rectangle 580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07" name="Rounded Rectangle 580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08" name="Rounded Rectangle 580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09" name="Rounded Rectangle 580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0" name="Rounded Rectangle 580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1" name="Rounded Rectangle 581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2" name="Rounded Rectangle 581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3" name="Rounded Rectangle 581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14" name="Rounded Rectangle 581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15" name="Straight Connector 581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16" name="Straight Connector 581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17" name="Straight Connector 581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18" name="Group 5817"/>
            <p:cNvGrpSpPr/>
            <p:nvPr/>
          </p:nvGrpSpPr>
          <p:grpSpPr>
            <a:xfrm>
              <a:off x="5426404" y="3001884"/>
              <a:ext cx="86210" cy="115817"/>
              <a:chOff x="2546632" y="2564131"/>
              <a:chExt cx="1665328" cy="2274569"/>
            </a:xfrm>
          </p:grpSpPr>
          <p:cxnSp>
            <p:nvCxnSpPr>
              <p:cNvPr id="5819" name="Straight Connector 581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20" name="Straight Connector 581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21" name="Straight Connector 582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22" name="Straight Connector 582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23" name="Straight Connector 582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24" name="Rounded Rectangle 582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5" name="Rounded Rectangle 582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6" name="Rounded Rectangle 582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7" name="Rounded Rectangle 582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8" name="Rounded Rectangle 582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29" name="Rounded Rectangle 582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30" name="Rounded Rectangle 582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31" name="Rounded Rectangle 583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32" name="Rounded Rectangle 583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33" name="Straight Connector 583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34" name="Straight Connector 583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35" name="Straight Connector 583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36" name="Group 5835"/>
            <p:cNvGrpSpPr/>
            <p:nvPr/>
          </p:nvGrpSpPr>
          <p:grpSpPr>
            <a:xfrm>
              <a:off x="5279523" y="3106957"/>
              <a:ext cx="86210" cy="115817"/>
              <a:chOff x="2546632" y="2564131"/>
              <a:chExt cx="1665328" cy="2274569"/>
            </a:xfrm>
          </p:grpSpPr>
          <p:cxnSp>
            <p:nvCxnSpPr>
              <p:cNvPr id="5837" name="Straight Connector 583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38" name="Straight Connector 583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39" name="Straight Connector 583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40" name="Straight Connector 583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41" name="Straight Connector 584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42" name="Rounded Rectangle 584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3" name="Rounded Rectangle 584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4" name="Rounded Rectangle 584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5" name="Rounded Rectangle 584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6" name="Rounded Rectangle 584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7" name="Rounded Rectangle 584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8" name="Rounded Rectangle 584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49" name="Rounded Rectangle 584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50" name="Rounded Rectangle 584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51" name="Straight Connector 585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2" name="Straight Connector 585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3" name="Straight Connector 585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54" name="Group 5853"/>
            <p:cNvGrpSpPr/>
            <p:nvPr/>
          </p:nvGrpSpPr>
          <p:grpSpPr>
            <a:xfrm>
              <a:off x="5055863" y="3149643"/>
              <a:ext cx="86210" cy="115817"/>
              <a:chOff x="2546632" y="2564131"/>
              <a:chExt cx="1665328" cy="2274569"/>
            </a:xfrm>
          </p:grpSpPr>
          <p:cxnSp>
            <p:nvCxnSpPr>
              <p:cNvPr id="5855" name="Straight Connector 585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6" name="Straight Connector 585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7" name="Straight Connector 585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8" name="Straight Connector 585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9" name="Straight Connector 585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60" name="Rounded Rectangle 585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1" name="Rounded Rectangle 586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2" name="Rounded Rectangle 586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3" name="Rounded Rectangle 586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4" name="Rounded Rectangle 586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5" name="Rounded Rectangle 586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6" name="Rounded Rectangle 586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7" name="Rounded Rectangle 586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68" name="Rounded Rectangle 586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69" name="Straight Connector 586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0" name="Straight Connector 586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1" name="Straight Connector 587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72" name="Group 5871"/>
            <p:cNvGrpSpPr/>
            <p:nvPr/>
          </p:nvGrpSpPr>
          <p:grpSpPr>
            <a:xfrm>
              <a:off x="4915658" y="3221881"/>
              <a:ext cx="86210" cy="115817"/>
              <a:chOff x="2546632" y="2564131"/>
              <a:chExt cx="1665328" cy="2274569"/>
            </a:xfrm>
          </p:grpSpPr>
          <p:cxnSp>
            <p:nvCxnSpPr>
              <p:cNvPr id="5873" name="Straight Connector 587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4" name="Straight Connector 587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5" name="Straight Connector 587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6" name="Straight Connector 587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77" name="Straight Connector 587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78" name="Rounded Rectangle 587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79" name="Rounded Rectangle 587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0" name="Rounded Rectangle 587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1" name="Rounded Rectangle 588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2" name="Rounded Rectangle 588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3" name="Rounded Rectangle 588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4" name="Rounded Rectangle 588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5" name="Rounded Rectangle 588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86" name="Rounded Rectangle 588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887" name="Straight Connector 588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88" name="Straight Connector 588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89" name="Straight Connector 588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890" name="Group 5889"/>
            <p:cNvGrpSpPr/>
            <p:nvPr/>
          </p:nvGrpSpPr>
          <p:grpSpPr>
            <a:xfrm>
              <a:off x="5199406" y="3349939"/>
              <a:ext cx="86210" cy="115817"/>
              <a:chOff x="2546632" y="2564131"/>
              <a:chExt cx="1665328" cy="2274569"/>
            </a:xfrm>
          </p:grpSpPr>
          <p:cxnSp>
            <p:nvCxnSpPr>
              <p:cNvPr id="5891" name="Straight Connector 589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92" name="Straight Connector 589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93" name="Straight Connector 589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94" name="Straight Connector 589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95" name="Straight Connector 589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896" name="Rounded Rectangle 589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97" name="Rounded Rectangle 589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98" name="Rounded Rectangle 589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899" name="Rounded Rectangle 589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0" name="Rounded Rectangle 589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1" name="Rounded Rectangle 590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2" name="Rounded Rectangle 590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3" name="Rounded Rectangle 590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04" name="Rounded Rectangle 590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05" name="Straight Connector 590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06" name="Straight Connector 590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07" name="Straight Connector 590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08" name="Group 5907"/>
            <p:cNvGrpSpPr/>
            <p:nvPr/>
          </p:nvGrpSpPr>
          <p:grpSpPr>
            <a:xfrm>
              <a:off x="5309567" y="3550236"/>
              <a:ext cx="86210" cy="115817"/>
              <a:chOff x="2546632" y="2564131"/>
              <a:chExt cx="1665328" cy="2274569"/>
            </a:xfrm>
          </p:grpSpPr>
          <p:cxnSp>
            <p:nvCxnSpPr>
              <p:cNvPr id="5909" name="Straight Connector 590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10" name="Straight Connector 590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11" name="Straight Connector 591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12" name="Straight Connector 591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13" name="Straight Connector 591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14" name="Rounded Rectangle 591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5" name="Rounded Rectangle 591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6" name="Rounded Rectangle 591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7" name="Rounded Rectangle 591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8" name="Rounded Rectangle 591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19" name="Rounded Rectangle 591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20" name="Rounded Rectangle 591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21" name="Rounded Rectangle 592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22" name="Rounded Rectangle 592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23" name="Straight Connector 592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24" name="Straight Connector 592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25" name="Straight Connector 592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26" name="Group 5925"/>
            <p:cNvGrpSpPr/>
            <p:nvPr/>
          </p:nvGrpSpPr>
          <p:grpSpPr>
            <a:xfrm>
              <a:off x="5446433" y="3376207"/>
              <a:ext cx="86210" cy="115817"/>
              <a:chOff x="2546632" y="2564131"/>
              <a:chExt cx="1665328" cy="2274569"/>
            </a:xfrm>
          </p:grpSpPr>
          <p:cxnSp>
            <p:nvCxnSpPr>
              <p:cNvPr id="5927" name="Straight Connector 592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28" name="Straight Connector 592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29" name="Straight Connector 592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30" name="Straight Connector 592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31" name="Straight Connector 593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32" name="Rounded Rectangle 593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3" name="Rounded Rectangle 593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4" name="Rounded Rectangle 593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5" name="Rounded Rectangle 593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6" name="Rounded Rectangle 593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7" name="Rounded Rectangle 593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8" name="Rounded Rectangle 593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39" name="Rounded Rectangle 593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40" name="Rounded Rectangle 593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41" name="Straight Connector 594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2" name="Straight Connector 594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3" name="Straight Connector 594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44" name="Group 5943"/>
            <p:cNvGrpSpPr/>
            <p:nvPr/>
          </p:nvGrpSpPr>
          <p:grpSpPr>
            <a:xfrm>
              <a:off x="5523213" y="3264567"/>
              <a:ext cx="86210" cy="115817"/>
              <a:chOff x="2546632" y="2564131"/>
              <a:chExt cx="1665328" cy="2274569"/>
            </a:xfrm>
          </p:grpSpPr>
          <p:cxnSp>
            <p:nvCxnSpPr>
              <p:cNvPr id="5945" name="Straight Connector 594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6" name="Straight Connector 594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7" name="Straight Connector 594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8" name="Straight Connector 594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9" name="Straight Connector 594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50" name="Rounded Rectangle 594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1" name="Rounded Rectangle 595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2" name="Rounded Rectangle 595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3" name="Rounded Rectangle 595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4" name="Rounded Rectangle 595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5" name="Rounded Rectangle 595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6" name="Rounded Rectangle 595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7" name="Rounded Rectangle 595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58" name="Rounded Rectangle 595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59" name="Straight Connector 595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0" name="Straight Connector 595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1" name="Straight Connector 596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62" name="Group 5961"/>
            <p:cNvGrpSpPr/>
            <p:nvPr/>
          </p:nvGrpSpPr>
          <p:grpSpPr>
            <a:xfrm>
              <a:off x="5529359" y="3111515"/>
              <a:ext cx="86210" cy="115817"/>
              <a:chOff x="2546632" y="2564131"/>
              <a:chExt cx="1665328" cy="2274569"/>
            </a:xfrm>
          </p:grpSpPr>
          <p:cxnSp>
            <p:nvCxnSpPr>
              <p:cNvPr id="5963" name="Straight Connector 596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4" name="Straight Connector 596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5" name="Straight Connector 596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6" name="Straight Connector 596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7" name="Straight Connector 596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68" name="Rounded Rectangle 596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69" name="Rounded Rectangle 596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0" name="Rounded Rectangle 596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1" name="Rounded Rectangle 597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2" name="Rounded Rectangle 597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3" name="Rounded Rectangle 597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4" name="Rounded Rectangle 597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5" name="Rounded Rectangle 597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76" name="Rounded Rectangle 597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77" name="Straight Connector 597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78" name="Straight Connector 597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79" name="Straight Connector 597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80" name="Group 5979"/>
            <p:cNvGrpSpPr/>
            <p:nvPr/>
          </p:nvGrpSpPr>
          <p:grpSpPr>
            <a:xfrm>
              <a:off x="5423066" y="3235015"/>
              <a:ext cx="86210" cy="115817"/>
              <a:chOff x="2546632" y="2564131"/>
              <a:chExt cx="1665328" cy="2274569"/>
            </a:xfrm>
          </p:grpSpPr>
          <p:cxnSp>
            <p:nvCxnSpPr>
              <p:cNvPr id="5981" name="Straight Connector 598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82" name="Straight Connector 598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83" name="Straight Connector 598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84" name="Straight Connector 598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85" name="Straight Connector 598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986" name="Rounded Rectangle 598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87" name="Rounded Rectangle 598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88" name="Rounded Rectangle 598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89" name="Rounded Rectangle 598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0" name="Rounded Rectangle 598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1" name="Rounded Rectangle 599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2" name="Rounded Rectangle 599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3" name="Rounded Rectangle 599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5994" name="Rounded Rectangle 599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5995" name="Straight Connector 599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96" name="Straight Connector 599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97" name="Straight Connector 599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5998" name="Group 5997"/>
            <p:cNvGrpSpPr/>
            <p:nvPr/>
          </p:nvGrpSpPr>
          <p:grpSpPr>
            <a:xfrm>
              <a:off x="5326259" y="3326953"/>
              <a:ext cx="86210" cy="115817"/>
              <a:chOff x="2546632" y="2564131"/>
              <a:chExt cx="1665328" cy="2274569"/>
            </a:xfrm>
          </p:grpSpPr>
          <p:cxnSp>
            <p:nvCxnSpPr>
              <p:cNvPr id="5999" name="Straight Connector 599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00" name="Straight Connector 599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01" name="Straight Connector 600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02" name="Straight Connector 600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03" name="Straight Connector 600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04" name="Rounded Rectangle 600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5" name="Rounded Rectangle 600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6" name="Rounded Rectangle 600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7" name="Rounded Rectangle 600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8" name="Rounded Rectangle 600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09" name="Rounded Rectangle 600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10" name="Rounded Rectangle 600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11" name="Rounded Rectangle 601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12" name="Rounded Rectangle 601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13" name="Straight Connector 601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14" name="Straight Connector 601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15" name="Straight Connector 601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16" name="Group 6015"/>
            <p:cNvGrpSpPr/>
            <p:nvPr/>
          </p:nvGrpSpPr>
          <p:grpSpPr>
            <a:xfrm>
              <a:off x="5556595" y="3576504"/>
              <a:ext cx="86210" cy="115817"/>
              <a:chOff x="2546632" y="2564131"/>
              <a:chExt cx="1665328" cy="2274569"/>
            </a:xfrm>
          </p:grpSpPr>
          <p:cxnSp>
            <p:nvCxnSpPr>
              <p:cNvPr id="6017" name="Straight Connector 601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18" name="Straight Connector 601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19" name="Straight Connector 601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20" name="Straight Connector 601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21" name="Straight Connector 602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22" name="Rounded Rectangle 602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3" name="Rounded Rectangle 602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4" name="Rounded Rectangle 602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5" name="Rounded Rectangle 602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6" name="Rounded Rectangle 602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7" name="Rounded Rectangle 602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8" name="Rounded Rectangle 602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29" name="Rounded Rectangle 602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30" name="Rounded Rectangle 602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31" name="Straight Connector 603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2" name="Straight Connector 603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3" name="Straight Connector 603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34" name="Group 6033"/>
            <p:cNvGrpSpPr/>
            <p:nvPr/>
          </p:nvGrpSpPr>
          <p:grpSpPr>
            <a:xfrm>
              <a:off x="5633374" y="3464863"/>
              <a:ext cx="86210" cy="115817"/>
              <a:chOff x="2546632" y="2564131"/>
              <a:chExt cx="1665328" cy="2274569"/>
            </a:xfrm>
          </p:grpSpPr>
          <p:cxnSp>
            <p:nvCxnSpPr>
              <p:cNvPr id="6035" name="Straight Connector 603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6" name="Straight Connector 603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7" name="Straight Connector 603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8" name="Straight Connector 603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9" name="Straight Connector 603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40" name="Rounded Rectangle 603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1" name="Rounded Rectangle 604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2" name="Rounded Rectangle 604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3" name="Rounded Rectangle 604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4" name="Rounded Rectangle 604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5" name="Rounded Rectangle 604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6" name="Rounded Rectangle 604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7" name="Rounded Rectangle 604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48" name="Rounded Rectangle 604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49" name="Straight Connector 604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0" name="Straight Connector 604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1" name="Straight Connector 605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52" name="Group 6051"/>
            <p:cNvGrpSpPr/>
            <p:nvPr/>
          </p:nvGrpSpPr>
          <p:grpSpPr>
            <a:xfrm>
              <a:off x="5680109" y="3330238"/>
              <a:ext cx="86210" cy="115817"/>
              <a:chOff x="2546632" y="2564131"/>
              <a:chExt cx="1665328" cy="2274569"/>
            </a:xfrm>
          </p:grpSpPr>
          <p:cxnSp>
            <p:nvCxnSpPr>
              <p:cNvPr id="6053" name="Straight Connector 605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4" name="Straight Connector 605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5" name="Straight Connector 605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6" name="Straight Connector 605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57" name="Straight Connector 605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58" name="Rounded Rectangle 605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59" name="Rounded Rectangle 605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0" name="Rounded Rectangle 605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1" name="Rounded Rectangle 606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2" name="Rounded Rectangle 606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3" name="Rounded Rectangle 606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4" name="Rounded Rectangle 606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5" name="Rounded Rectangle 606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66" name="Rounded Rectangle 606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67" name="Straight Connector 606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68" name="Straight Connector 606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69" name="Straight Connector 606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70" name="Group 6069"/>
            <p:cNvGrpSpPr/>
            <p:nvPr/>
          </p:nvGrpSpPr>
          <p:grpSpPr>
            <a:xfrm>
              <a:off x="5533228" y="3435311"/>
              <a:ext cx="86210" cy="115817"/>
              <a:chOff x="2546632" y="2564131"/>
              <a:chExt cx="1665328" cy="2274569"/>
            </a:xfrm>
          </p:grpSpPr>
          <p:cxnSp>
            <p:nvCxnSpPr>
              <p:cNvPr id="6071" name="Straight Connector 607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72" name="Straight Connector 607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73" name="Straight Connector 607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74" name="Straight Connector 607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75" name="Straight Connector 607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76" name="Rounded Rectangle 607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77" name="Rounded Rectangle 607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78" name="Rounded Rectangle 607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79" name="Rounded Rectangle 607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0" name="Rounded Rectangle 607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1" name="Rounded Rectangle 608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2" name="Rounded Rectangle 608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3" name="Rounded Rectangle 608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84" name="Rounded Rectangle 608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085" name="Straight Connector 608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86" name="Straight Connector 608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87" name="Straight Connector 608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088" name="Group 6087"/>
            <p:cNvGrpSpPr/>
            <p:nvPr/>
          </p:nvGrpSpPr>
          <p:grpSpPr>
            <a:xfrm>
              <a:off x="4745408" y="3189045"/>
              <a:ext cx="86210" cy="115817"/>
              <a:chOff x="2546632" y="2564131"/>
              <a:chExt cx="1665328" cy="2274569"/>
            </a:xfrm>
          </p:grpSpPr>
          <p:cxnSp>
            <p:nvCxnSpPr>
              <p:cNvPr id="6089" name="Straight Connector 608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0" name="Straight Connector 608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1" name="Straight Connector 609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2" name="Straight Connector 609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3" name="Straight Connector 609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94" name="Rounded Rectangle 609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5" name="Rounded Rectangle 609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6" name="Rounded Rectangle 609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7" name="Rounded Rectangle 609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8" name="Rounded Rectangle 609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099" name="Rounded Rectangle 609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00" name="Rounded Rectangle 609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01" name="Rounded Rectangle 610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02" name="Rounded Rectangle 610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03" name="Straight Connector 610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04" name="Straight Connector 610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05" name="Straight Connector 610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06" name="Group 6105"/>
            <p:cNvGrpSpPr/>
            <p:nvPr/>
          </p:nvGrpSpPr>
          <p:grpSpPr>
            <a:xfrm>
              <a:off x="4681982" y="3336805"/>
              <a:ext cx="86210" cy="115817"/>
              <a:chOff x="2546632" y="2564131"/>
              <a:chExt cx="1665328" cy="2274569"/>
            </a:xfrm>
          </p:grpSpPr>
          <p:cxnSp>
            <p:nvCxnSpPr>
              <p:cNvPr id="6107" name="Straight Connector 610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08" name="Straight Connector 610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09" name="Straight Connector 610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10" name="Straight Connector 610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11" name="Straight Connector 611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12" name="Rounded Rectangle 611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3" name="Rounded Rectangle 611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4" name="Rounded Rectangle 611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5" name="Rounded Rectangle 611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6" name="Rounded Rectangle 611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7" name="Rounded Rectangle 611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8" name="Rounded Rectangle 611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19" name="Rounded Rectangle 611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20" name="Rounded Rectangle 611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21" name="Straight Connector 612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2" name="Straight Connector 612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3" name="Straight Connector 612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24" name="Group 6123"/>
            <p:cNvGrpSpPr/>
            <p:nvPr/>
          </p:nvGrpSpPr>
          <p:grpSpPr>
            <a:xfrm>
              <a:off x="4952378" y="3635608"/>
              <a:ext cx="86210" cy="115817"/>
              <a:chOff x="2546632" y="2564131"/>
              <a:chExt cx="1665328" cy="2274569"/>
            </a:xfrm>
          </p:grpSpPr>
          <p:cxnSp>
            <p:nvCxnSpPr>
              <p:cNvPr id="6125" name="Straight Connector 612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6" name="Straight Connector 612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7" name="Straight Connector 612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8" name="Straight Connector 612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29" name="Straight Connector 612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30" name="Rounded Rectangle 612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1" name="Rounded Rectangle 613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2" name="Rounded Rectangle 613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3" name="Rounded Rectangle 613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4" name="Rounded Rectangle 613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5" name="Rounded Rectangle 613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6" name="Rounded Rectangle 613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7" name="Rounded Rectangle 613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38" name="Rounded Rectangle 613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39" name="Straight Connector 613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0" name="Straight Connector 613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1" name="Straight Connector 614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42" name="Group 6141"/>
            <p:cNvGrpSpPr/>
            <p:nvPr/>
          </p:nvGrpSpPr>
          <p:grpSpPr>
            <a:xfrm>
              <a:off x="5180868" y="2806029"/>
              <a:ext cx="86210" cy="115817"/>
              <a:chOff x="2546632" y="2564131"/>
              <a:chExt cx="1665328" cy="2274569"/>
            </a:xfrm>
          </p:grpSpPr>
          <p:cxnSp>
            <p:nvCxnSpPr>
              <p:cNvPr id="6143" name="Straight Connector 614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4" name="Straight Connector 614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5" name="Straight Connector 614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6" name="Straight Connector 614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47" name="Straight Connector 614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48" name="Rounded Rectangle 614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49" name="Rounded Rectangle 614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0" name="Rounded Rectangle 614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1" name="Rounded Rectangle 615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2" name="Rounded Rectangle 615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3" name="Rounded Rectangle 615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4" name="Rounded Rectangle 615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5" name="Rounded Rectangle 615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56" name="Rounded Rectangle 615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57" name="Straight Connector 615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58" name="Straight Connector 615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59" name="Straight Connector 615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60" name="Group 6159"/>
            <p:cNvGrpSpPr/>
            <p:nvPr/>
          </p:nvGrpSpPr>
          <p:grpSpPr>
            <a:xfrm>
              <a:off x="4982538" y="2716737"/>
              <a:ext cx="86210" cy="115817"/>
              <a:chOff x="2546632" y="2564131"/>
              <a:chExt cx="1665328" cy="2274569"/>
            </a:xfrm>
          </p:grpSpPr>
          <p:cxnSp>
            <p:nvCxnSpPr>
              <p:cNvPr id="6161" name="Straight Connector 616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62" name="Straight Connector 616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63" name="Straight Connector 616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64" name="Straight Connector 616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65" name="Straight Connector 616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66" name="Rounded Rectangle 616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67" name="Rounded Rectangle 616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68" name="Rounded Rectangle 616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69" name="Rounded Rectangle 616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0" name="Rounded Rectangle 616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1" name="Rounded Rectangle 617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2" name="Rounded Rectangle 617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3" name="Rounded Rectangle 617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74" name="Rounded Rectangle 617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75" name="Straight Connector 617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76" name="Straight Connector 617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77" name="Straight Connector 617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78" name="Group 6177"/>
            <p:cNvGrpSpPr/>
            <p:nvPr/>
          </p:nvGrpSpPr>
          <p:grpSpPr>
            <a:xfrm>
              <a:off x="4989314" y="2582324"/>
              <a:ext cx="86210" cy="115817"/>
              <a:chOff x="2546632" y="2564131"/>
              <a:chExt cx="1665328" cy="2274569"/>
            </a:xfrm>
          </p:grpSpPr>
          <p:cxnSp>
            <p:nvCxnSpPr>
              <p:cNvPr id="6179" name="Straight Connector 617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80" name="Straight Connector 617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81" name="Straight Connector 618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82" name="Straight Connector 618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83" name="Straight Connector 618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84" name="Rounded Rectangle 618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5" name="Rounded Rectangle 618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6" name="Rounded Rectangle 618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7" name="Rounded Rectangle 618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8" name="Rounded Rectangle 618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89" name="Rounded Rectangle 618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90" name="Rounded Rectangle 618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91" name="Rounded Rectangle 619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192" name="Rounded Rectangle 619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193" name="Straight Connector 619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94" name="Straight Connector 619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95" name="Straight Connector 619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196" name="Group 6195"/>
            <p:cNvGrpSpPr/>
            <p:nvPr/>
          </p:nvGrpSpPr>
          <p:grpSpPr>
            <a:xfrm>
              <a:off x="5119288" y="2588158"/>
              <a:ext cx="86210" cy="115817"/>
              <a:chOff x="2546632" y="2564131"/>
              <a:chExt cx="1665328" cy="2274569"/>
            </a:xfrm>
          </p:grpSpPr>
          <p:cxnSp>
            <p:nvCxnSpPr>
              <p:cNvPr id="6197" name="Straight Connector 619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98" name="Straight Connector 619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199" name="Straight Connector 619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00" name="Straight Connector 619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01" name="Straight Connector 620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02" name="Rounded Rectangle 620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3" name="Rounded Rectangle 620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4" name="Rounded Rectangle 620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5" name="Rounded Rectangle 620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6" name="Rounded Rectangle 620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7" name="Rounded Rectangle 620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8" name="Rounded Rectangle 620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09" name="Rounded Rectangle 620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10" name="Rounded Rectangle 620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11" name="Straight Connector 621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2" name="Straight Connector 621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3" name="Straight Connector 621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14" name="Group 6213"/>
            <p:cNvGrpSpPr/>
            <p:nvPr/>
          </p:nvGrpSpPr>
          <p:grpSpPr>
            <a:xfrm>
              <a:off x="5174212" y="2482659"/>
              <a:ext cx="86210" cy="115817"/>
              <a:chOff x="2546632" y="2564131"/>
              <a:chExt cx="1665328" cy="2274569"/>
            </a:xfrm>
          </p:grpSpPr>
          <p:cxnSp>
            <p:nvCxnSpPr>
              <p:cNvPr id="6215" name="Straight Connector 621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6" name="Straight Connector 621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7" name="Straight Connector 621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8" name="Straight Connector 621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19" name="Straight Connector 621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20" name="Rounded Rectangle 621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1" name="Rounded Rectangle 622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2" name="Rounded Rectangle 622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3" name="Rounded Rectangle 622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4" name="Rounded Rectangle 622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5" name="Rounded Rectangle 622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6" name="Rounded Rectangle 622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7" name="Rounded Rectangle 622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28" name="Rounded Rectangle 622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29" name="Straight Connector 622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0" name="Straight Connector 622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1" name="Straight Connector 623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32" name="Group 6231"/>
            <p:cNvGrpSpPr/>
            <p:nvPr/>
          </p:nvGrpSpPr>
          <p:grpSpPr>
            <a:xfrm>
              <a:off x="5456448" y="2781886"/>
              <a:ext cx="86210" cy="115817"/>
              <a:chOff x="2546632" y="2564131"/>
              <a:chExt cx="1665328" cy="2274569"/>
            </a:xfrm>
          </p:grpSpPr>
          <p:cxnSp>
            <p:nvCxnSpPr>
              <p:cNvPr id="6233" name="Straight Connector 623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4" name="Straight Connector 623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5" name="Straight Connector 623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6" name="Straight Connector 623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37" name="Straight Connector 623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38" name="Rounded Rectangle 623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39" name="Rounded Rectangle 623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0" name="Rounded Rectangle 623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1" name="Rounded Rectangle 624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2" name="Rounded Rectangle 624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3" name="Rounded Rectangle 624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4" name="Rounded Rectangle 624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5" name="Rounded Rectangle 624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46" name="Rounded Rectangle 624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47" name="Straight Connector 624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48" name="Straight Connector 624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49" name="Straight Connector 624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50" name="Group 6249"/>
            <p:cNvGrpSpPr/>
            <p:nvPr/>
          </p:nvGrpSpPr>
          <p:grpSpPr>
            <a:xfrm>
              <a:off x="5045965" y="2443894"/>
              <a:ext cx="86210" cy="115817"/>
              <a:chOff x="2546632" y="2564131"/>
              <a:chExt cx="1665328" cy="2274569"/>
            </a:xfrm>
          </p:grpSpPr>
          <p:cxnSp>
            <p:nvCxnSpPr>
              <p:cNvPr id="6251" name="Straight Connector 625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2" name="Straight Connector 625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3" name="Straight Connector 625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4" name="Straight Connector 625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55" name="Straight Connector 625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56" name="Rounded Rectangle 625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57" name="Rounded Rectangle 625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58" name="Rounded Rectangle 625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59" name="Rounded Rectangle 625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0" name="Rounded Rectangle 625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1" name="Rounded Rectangle 626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2" name="Rounded Rectangle 626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3" name="Rounded Rectangle 626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64" name="Rounded Rectangle 626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65" name="Straight Connector 626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66" name="Straight Connector 626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67" name="Straight Connector 626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68" name="Group 6267"/>
            <p:cNvGrpSpPr/>
            <p:nvPr/>
          </p:nvGrpSpPr>
          <p:grpSpPr>
            <a:xfrm>
              <a:off x="5262832" y="2731570"/>
              <a:ext cx="86210" cy="115817"/>
              <a:chOff x="2546632" y="2564131"/>
              <a:chExt cx="1665328" cy="2274569"/>
            </a:xfrm>
          </p:grpSpPr>
          <p:cxnSp>
            <p:nvCxnSpPr>
              <p:cNvPr id="6269" name="Straight Connector 626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0" name="Straight Connector 626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1" name="Straight Connector 627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2" name="Straight Connector 627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3" name="Straight Connector 627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74" name="Rounded Rectangle 627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5" name="Rounded Rectangle 627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6" name="Rounded Rectangle 627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7" name="Rounded Rectangle 627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8" name="Rounded Rectangle 627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79" name="Rounded Rectangle 627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80" name="Rounded Rectangle 627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81" name="Rounded Rectangle 628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82" name="Rounded Rectangle 628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283" name="Straight Connector 628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4" name="Straight Connector 628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5" name="Straight Connector 628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286" name="Group 6285"/>
            <p:cNvGrpSpPr/>
            <p:nvPr/>
          </p:nvGrpSpPr>
          <p:grpSpPr>
            <a:xfrm>
              <a:off x="5348977" y="2626072"/>
              <a:ext cx="86210" cy="115817"/>
              <a:chOff x="2546632" y="2564131"/>
              <a:chExt cx="1665328" cy="2274569"/>
            </a:xfrm>
          </p:grpSpPr>
          <p:cxnSp>
            <p:nvCxnSpPr>
              <p:cNvPr id="6287" name="Straight Connector 628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8" name="Straight Connector 628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89" name="Straight Connector 628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0" name="Straight Connector 628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91" name="Straight Connector 629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92" name="Rounded Rectangle 629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3" name="Rounded Rectangle 629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4" name="Rounded Rectangle 629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5" name="Rounded Rectangle 629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6" name="Rounded Rectangle 629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7" name="Rounded Rectangle 629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8" name="Rounded Rectangle 629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299" name="Rounded Rectangle 629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00" name="Rounded Rectangle 629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01" name="Straight Connector 630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2" name="Straight Connector 630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3" name="Straight Connector 630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04" name="Group 6303"/>
            <p:cNvGrpSpPr/>
            <p:nvPr/>
          </p:nvGrpSpPr>
          <p:grpSpPr>
            <a:xfrm>
              <a:off x="5533227" y="2939496"/>
              <a:ext cx="86210" cy="115817"/>
              <a:chOff x="2546632" y="2564131"/>
              <a:chExt cx="1665328" cy="2274569"/>
            </a:xfrm>
          </p:grpSpPr>
          <p:cxnSp>
            <p:nvCxnSpPr>
              <p:cNvPr id="6305" name="Straight Connector 630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6" name="Straight Connector 630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7" name="Straight Connector 630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8" name="Straight Connector 630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09" name="Straight Connector 630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10" name="Rounded Rectangle 630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1" name="Rounded Rectangle 631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2" name="Rounded Rectangle 631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3" name="Rounded Rectangle 631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4" name="Rounded Rectangle 631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5" name="Rounded Rectangle 631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6" name="Rounded Rectangle 631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7" name="Rounded Rectangle 631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18" name="Rounded Rectangle 631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19" name="Straight Connector 631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0" name="Straight Connector 631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1" name="Straight Connector 632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22" name="Group 6321"/>
            <p:cNvGrpSpPr/>
            <p:nvPr/>
          </p:nvGrpSpPr>
          <p:grpSpPr>
            <a:xfrm>
              <a:off x="5239465" y="2599591"/>
              <a:ext cx="86210" cy="115817"/>
              <a:chOff x="2546632" y="2564131"/>
              <a:chExt cx="1665328" cy="2274569"/>
            </a:xfrm>
          </p:grpSpPr>
          <p:cxnSp>
            <p:nvCxnSpPr>
              <p:cNvPr id="6323" name="Straight Connector 632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4" name="Straight Connector 632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5" name="Straight Connector 632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6" name="Straight Connector 632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27" name="Straight Connector 632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28" name="Rounded Rectangle 632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29" name="Rounded Rectangle 632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0" name="Rounded Rectangle 632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1" name="Rounded Rectangle 633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2" name="Rounded Rectangle 633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3" name="Rounded Rectangle 633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4" name="Rounded Rectangle 633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5" name="Rounded Rectangle 633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36" name="Rounded Rectangle 633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37" name="Straight Connector 633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38" name="Straight Connector 633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39" name="Straight Connector 633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40" name="Group 6339"/>
            <p:cNvGrpSpPr/>
            <p:nvPr/>
          </p:nvGrpSpPr>
          <p:grpSpPr>
            <a:xfrm>
              <a:off x="5102068" y="2722240"/>
              <a:ext cx="86210" cy="115817"/>
              <a:chOff x="2546632" y="2564131"/>
              <a:chExt cx="1665328" cy="2274569"/>
            </a:xfrm>
          </p:grpSpPr>
          <p:cxnSp>
            <p:nvCxnSpPr>
              <p:cNvPr id="6341" name="Straight Connector 634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2" name="Straight Connector 634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3" name="Straight Connector 634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4" name="Straight Connector 634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45" name="Straight Connector 634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46" name="Rounded Rectangle 634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47" name="Rounded Rectangle 634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48" name="Rounded Rectangle 634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49" name="Rounded Rectangle 634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0" name="Rounded Rectangle 634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1" name="Rounded Rectangle 635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2" name="Rounded Rectangle 635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3" name="Rounded Rectangle 635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54" name="Rounded Rectangle 635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55" name="Straight Connector 635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6" name="Straight Connector 635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57" name="Straight Connector 635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58" name="Group 6357"/>
            <p:cNvGrpSpPr/>
            <p:nvPr/>
          </p:nvGrpSpPr>
          <p:grpSpPr>
            <a:xfrm>
              <a:off x="5626697" y="3018301"/>
              <a:ext cx="86210" cy="115817"/>
              <a:chOff x="2546632" y="2564131"/>
              <a:chExt cx="1665328" cy="2274569"/>
            </a:xfrm>
          </p:grpSpPr>
          <p:cxnSp>
            <p:nvCxnSpPr>
              <p:cNvPr id="6359" name="Straight Connector 635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0" name="Straight Connector 635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1" name="Straight Connector 636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2" name="Straight Connector 636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63" name="Straight Connector 636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64" name="Rounded Rectangle 636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5" name="Rounded Rectangle 636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6" name="Rounded Rectangle 636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7" name="Rounded Rectangle 636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8" name="Rounded Rectangle 636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69" name="Rounded Rectangle 636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70" name="Rounded Rectangle 636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71" name="Rounded Rectangle 637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72" name="Rounded Rectangle 637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73" name="Straight Connector 637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4" name="Straight Connector 637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5" name="Straight Connector 637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76" name="Group 6375"/>
            <p:cNvGrpSpPr/>
            <p:nvPr/>
          </p:nvGrpSpPr>
          <p:grpSpPr>
            <a:xfrm>
              <a:off x="5349626" y="2775319"/>
              <a:ext cx="86210" cy="115817"/>
              <a:chOff x="2546632" y="2564131"/>
              <a:chExt cx="1665328" cy="2274569"/>
            </a:xfrm>
          </p:grpSpPr>
          <p:cxnSp>
            <p:nvCxnSpPr>
              <p:cNvPr id="6377" name="Straight Connector 637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8" name="Straight Connector 637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79" name="Straight Connector 637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80" name="Straight Connector 637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81" name="Straight Connector 638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382" name="Rounded Rectangle 638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3" name="Rounded Rectangle 638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4" name="Rounded Rectangle 638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5" name="Rounded Rectangle 638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6" name="Rounded Rectangle 638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7" name="Rounded Rectangle 638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8" name="Rounded Rectangle 638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89" name="Rounded Rectangle 638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390" name="Rounded Rectangle 638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391" name="Straight Connector 639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2" name="Straight Connector 639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3" name="Straight Connector 639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394" name="Group 6393"/>
            <p:cNvGrpSpPr/>
            <p:nvPr/>
          </p:nvGrpSpPr>
          <p:grpSpPr>
            <a:xfrm>
              <a:off x="4905643" y="2469949"/>
              <a:ext cx="86210" cy="115817"/>
              <a:chOff x="2546632" y="2564131"/>
              <a:chExt cx="1665328" cy="2274569"/>
            </a:xfrm>
          </p:grpSpPr>
          <p:cxnSp>
            <p:nvCxnSpPr>
              <p:cNvPr id="6395" name="Straight Connector 639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6" name="Straight Connector 639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7" name="Straight Connector 639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8" name="Straight Connector 639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399" name="Straight Connector 639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00" name="Rounded Rectangle 639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1" name="Rounded Rectangle 640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2" name="Rounded Rectangle 640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3" name="Rounded Rectangle 640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4" name="Rounded Rectangle 640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5" name="Rounded Rectangle 640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6" name="Rounded Rectangle 640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7" name="Rounded Rectangle 640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08" name="Rounded Rectangle 640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09" name="Straight Connector 640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0" name="Straight Connector 640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1" name="Straight Connector 641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12" name="Group 6411"/>
            <p:cNvGrpSpPr/>
            <p:nvPr/>
          </p:nvGrpSpPr>
          <p:grpSpPr>
            <a:xfrm>
              <a:off x="4444969" y="3520683"/>
              <a:ext cx="86210" cy="115817"/>
              <a:chOff x="2546632" y="2564131"/>
              <a:chExt cx="1665328" cy="2274569"/>
            </a:xfrm>
          </p:grpSpPr>
          <p:cxnSp>
            <p:nvCxnSpPr>
              <p:cNvPr id="6413" name="Straight Connector 641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4" name="Straight Connector 641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5" name="Straight Connector 641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6" name="Straight Connector 641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17" name="Straight Connector 641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18" name="Rounded Rectangle 641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19" name="Rounded Rectangle 641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0" name="Rounded Rectangle 641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1" name="Rounded Rectangle 642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2" name="Rounded Rectangle 642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3" name="Rounded Rectangle 642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4" name="Rounded Rectangle 642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5" name="Rounded Rectangle 642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26" name="Rounded Rectangle 642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27" name="Straight Connector 642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28" name="Straight Connector 642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29" name="Straight Connector 642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30" name="Group 6429"/>
            <p:cNvGrpSpPr/>
            <p:nvPr/>
          </p:nvGrpSpPr>
          <p:grpSpPr>
            <a:xfrm>
              <a:off x="5242802" y="4046050"/>
              <a:ext cx="86210" cy="115817"/>
              <a:chOff x="2546632" y="2564131"/>
              <a:chExt cx="1665328" cy="2274569"/>
            </a:xfrm>
          </p:grpSpPr>
          <p:cxnSp>
            <p:nvCxnSpPr>
              <p:cNvPr id="6431" name="Straight Connector 643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32" name="Straight Connector 643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33" name="Straight Connector 643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34" name="Straight Connector 643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35" name="Straight Connector 643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36" name="Rounded Rectangle 643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37" name="Rounded Rectangle 643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38" name="Rounded Rectangle 643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39" name="Rounded Rectangle 643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0" name="Rounded Rectangle 643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1" name="Rounded Rectangle 644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2" name="Rounded Rectangle 644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3" name="Rounded Rectangle 644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44" name="Rounded Rectangle 644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45" name="Straight Connector 644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46" name="Straight Connector 644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47" name="Straight Connector 644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48" name="Group 6447"/>
            <p:cNvGrpSpPr/>
            <p:nvPr/>
          </p:nvGrpSpPr>
          <p:grpSpPr>
            <a:xfrm>
              <a:off x="4578497" y="3947545"/>
              <a:ext cx="86210" cy="115817"/>
              <a:chOff x="2546632" y="2564131"/>
              <a:chExt cx="1665328" cy="2274569"/>
            </a:xfrm>
          </p:grpSpPr>
          <p:cxnSp>
            <p:nvCxnSpPr>
              <p:cNvPr id="6449" name="Straight Connector 644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50" name="Straight Connector 644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51" name="Straight Connector 645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52" name="Straight Connector 645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53" name="Straight Connector 645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54" name="Rounded Rectangle 645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5" name="Rounded Rectangle 645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6" name="Rounded Rectangle 645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7" name="Rounded Rectangle 645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8" name="Rounded Rectangle 645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59" name="Rounded Rectangle 645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60" name="Rounded Rectangle 645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61" name="Rounded Rectangle 646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62" name="Rounded Rectangle 646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63" name="Straight Connector 646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64" name="Straight Connector 646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65" name="Straight Connector 646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66" name="Group 6465"/>
            <p:cNvGrpSpPr/>
            <p:nvPr/>
          </p:nvGrpSpPr>
          <p:grpSpPr>
            <a:xfrm>
              <a:off x="4034369" y="2850840"/>
              <a:ext cx="86210" cy="115817"/>
              <a:chOff x="2546632" y="2564131"/>
              <a:chExt cx="1665328" cy="2274569"/>
            </a:xfrm>
          </p:grpSpPr>
          <p:cxnSp>
            <p:nvCxnSpPr>
              <p:cNvPr id="6467" name="Straight Connector 646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68" name="Straight Connector 646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69" name="Straight Connector 646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70" name="Straight Connector 646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71" name="Straight Connector 647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72" name="Rounded Rectangle 647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3" name="Rounded Rectangle 647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4" name="Rounded Rectangle 647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5" name="Rounded Rectangle 647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6" name="Rounded Rectangle 647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7" name="Rounded Rectangle 647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8" name="Rounded Rectangle 647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79" name="Rounded Rectangle 647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80" name="Rounded Rectangle 647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81" name="Straight Connector 648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2" name="Straight Connector 648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3" name="Straight Connector 648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484" name="Group 6483"/>
            <p:cNvGrpSpPr/>
            <p:nvPr/>
          </p:nvGrpSpPr>
          <p:grpSpPr>
            <a:xfrm>
              <a:off x="4485028" y="4187242"/>
              <a:ext cx="86210" cy="115817"/>
              <a:chOff x="2546632" y="2564131"/>
              <a:chExt cx="1665328" cy="2274569"/>
            </a:xfrm>
          </p:grpSpPr>
          <p:cxnSp>
            <p:nvCxnSpPr>
              <p:cNvPr id="6485" name="Straight Connector 648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6" name="Straight Connector 648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7" name="Straight Connector 648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8" name="Straight Connector 648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489" name="Straight Connector 648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90" name="Rounded Rectangle 648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1" name="Rounded Rectangle 649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2" name="Rounded Rectangle 649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3" name="Rounded Rectangle 649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4" name="Rounded Rectangle 649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5" name="Rounded Rectangle 649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6" name="Rounded Rectangle 649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7" name="Rounded Rectangle 649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498" name="Rounded Rectangle 649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499" name="Straight Connector 649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0" name="Straight Connector 649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1" name="Straight Connector 650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02" name="Group 6501"/>
            <p:cNvGrpSpPr/>
            <p:nvPr/>
          </p:nvGrpSpPr>
          <p:grpSpPr>
            <a:xfrm>
              <a:off x="4555130" y="4078885"/>
              <a:ext cx="86210" cy="115817"/>
              <a:chOff x="2546632" y="2564131"/>
              <a:chExt cx="1665328" cy="2274569"/>
            </a:xfrm>
          </p:grpSpPr>
          <p:cxnSp>
            <p:nvCxnSpPr>
              <p:cNvPr id="6503" name="Straight Connector 650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4" name="Straight Connector 650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5" name="Straight Connector 650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6" name="Straight Connector 650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07" name="Straight Connector 650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08" name="Rounded Rectangle 650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09" name="Rounded Rectangle 650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0" name="Rounded Rectangle 650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1" name="Rounded Rectangle 651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2" name="Rounded Rectangle 651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3" name="Rounded Rectangle 651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4" name="Rounded Rectangle 651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5" name="Rounded Rectangle 651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16" name="Rounded Rectangle 651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17" name="Straight Connector 651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18" name="Straight Connector 651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19" name="Straight Connector 651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20" name="Group 6519"/>
            <p:cNvGrpSpPr/>
            <p:nvPr/>
          </p:nvGrpSpPr>
          <p:grpSpPr>
            <a:xfrm>
              <a:off x="3820722" y="3015016"/>
              <a:ext cx="86210" cy="115817"/>
              <a:chOff x="2546632" y="2564131"/>
              <a:chExt cx="1665328" cy="2274569"/>
            </a:xfrm>
          </p:grpSpPr>
          <p:cxnSp>
            <p:nvCxnSpPr>
              <p:cNvPr id="6521" name="Straight Connector 652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22" name="Straight Connector 652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23" name="Straight Connector 652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24" name="Straight Connector 652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25" name="Straight Connector 652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26" name="Rounded Rectangle 652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27" name="Rounded Rectangle 652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28" name="Rounded Rectangle 652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29" name="Rounded Rectangle 652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0" name="Rounded Rectangle 652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1" name="Rounded Rectangle 653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2" name="Rounded Rectangle 653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3" name="Rounded Rectangle 653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34" name="Rounded Rectangle 653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35" name="Straight Connector 653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36" name="Straight Connector 653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37" name="Straight Connector 653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38" name="Group 6537"/>
            <p:cNvGrpSpPr/>
            <p:nvPr/>
          </p:nvGrpSpPr>
          <p:grpSpPr>
            <a:xfrm>
              <a:off x="3947575" y="2926360"/>
              <a:ext cx="86210" cy="115817"/>
              <a:chOff x="2546632" y="2564131"/>
              <a:chExt cx="1665328" cy="2274569"/>
            </a:xfrm>
          </p:grpSpPr>
          <p:cxnSp>
            <p:nvCxnSpPr>
              <p:cNvPr id="6539" name="Straight Connector 653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40" name="Straight Connector 653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41" name="Straight Connector 654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42" name="Straight Connector 654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43" name="Straight Connector 654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44" name="Rounded Rectangle 654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5" name="Rounded Rectangle 654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6" name="Rounded Rectangle 654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7" name="Rounded Rectangle 654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8" name="Rounded Rectangle 654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49" name="Rounded Rectangle 654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50" name="Rounded Rectangle 654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51" name="Rounded Rectangle 655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52" name="Rounded Rectangle 655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53" name="Straight Connector 655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54" name="Straight Connector 655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55" name="Straight Connector 655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56" name="Group 6555"/>
            <p:cNvGrpSpPr/>
            <p:nvPr/>
          </p:nvGrpSpPr>
          <p:grpSpPr>
            <a:xfrm>
              <a:off x="4581836" y="3783367"/>
              <a:ext cx="86210" cy="115817"/>
              <a:chOff x="2546632" y="2564131"/>
              <a:chExt cx="1665328" cy="2274569"/>
            </a:xfrm>
          </p:grpSpPr>
          <p:cxnSp>
            <p:nvCxnSpPr>
              <p:cNvPr id="6557" name="Straight Connector 655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58" name="Straight Connector 655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59" name="Straight Connector 655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60" name="Straight Connector 655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61" name="Straight Connector 656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62" name="Rounded Rectangle 656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3" name="Rounded Rectangle 656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4" name="Rounded Rectangle 656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5" name="Rounded Rectangle 656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6" name="Rounded Rectangle 656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7" name="Rounded Rectangle 656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8" name="Rounded Rectangle 656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69" name="Rounded Rectangle 656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70" name="Rounded Rectangle 656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71" name="Straight Connector 657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2" name="Straight Connector 657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3" name="Straight Connector 657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74" name="Group 6573"/>
            <p:cNvGrpSpPr/>
            <p:nvPr/>
          </p:nvGrpSpPr>
          <p:grpSpPr>
            <a:xfrm>
              <a:off x="4344823" y="3560086"/>
              <a:ext cx="86210" cy="115817"/>
              <a:chOff x="2546632" y="2564131"/>
              <a:chExt cx="1665328" cy="2274569"/>
            </a:xfrm>
          </p:grpSpPr>
          <p:cxnSp>
            <p:nvCxnSpPr>
              <p:cNvPr id="6575" name="Straight Connector 657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6" name="Straight Connector 657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7" name="Straight Connector 657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8" name="Straight Connector 657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79" name="Straight Connector 657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80" name="Rounded Rectangle 657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1" name="Rounded Rectangle 658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2" name="Rounded Rectangle 658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3" name="Rounded Rectangle 658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4" name="Rounded Rectangle 658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5" name="Rounded Rectangle 658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6" name="Rounded Rectangle 658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7" name="Rounded Rectangle 658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88" name="Rounded Rectangle 658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589" name="Straight Connector 658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0" name="Straight Connector 658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1" name="Straight Connector 659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592" name="Group 6591"/>
            <p:cNvGrpSpPr/>
            <p:nvPr/>
          </p:nvGrpSpPr>
          <p:grpSpPr>
            <a:xfrm>
              <a:off x="4288073" y="3392626"/>
              <a:ext cx="86210" cy="115817"/>
              <a:chOff x="2546632" y="2564131"/>
              <a:chExt cx="1665328" cy="2274569"/>
            </a:xfrm>
          </p:grpSpPr>
          <p:cxnSp>
            <p:nvCxnSpPr>
              <p:cNvPr id="6593" name="Straight Connector 659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4" name="Straight Connector 659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5" name="Straight Connector 659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6" name="Straight Connector 659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597" name="Straight Connector 659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598" name="Rounded Rectangle 659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599" name="Rounded Rectangle 659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0" name="Rounded Rectangle 659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1" name="Rounded Rectangle 660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2" name="Rounded Rectangle 660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3" name="Rounded Rectangle 660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4" name="Rounded Rectangle 660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5" name="Rounded Rectangle 660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06" name="Rounded Rectangle 660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07" name="Straight Connector 660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08" name="Straight Connector 660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09" name="Straight Connector 660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10" name="Group 6609"/>
            <p:cNvGrpSpPr/>
            <p:nvPr/>
          </p:nvGrpSpPr>
          <p:grpSpPr>
            <a:xfrm>
              <a:off x="4364852" y="4137990"/>
              <a:ext cx="86210" cy="115817"/>
              <a:chOff x="2546632" y="2564131"/>
              <a:chExt cx="1665328" cy="2274569"/>
            </a:xfrm>
          </p:grpSpPr>
          <p:cxnSp>
            <p:nvCxnSpPr>
              <p:cNvPr id="6611" name="Straight Connector 661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2" name="Straight Connector 661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3" name="Straight Connector 661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4" name="Straight Connector 661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15" name="Straight Connector 661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16" name="Rounded Rectangle 661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17" name="Rounded Rectangle 661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18" name="Rounded Rectangle 661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19" name="Rounded Rectangle 661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0" name="Rounded Rectangle 661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1" name="Rounded Rectangle 662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2" name="Rounded Rectangle 662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3" name="Rounded Rectangle 662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24" name="Rounded Rectangle 662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25" name="Straight Connector 662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6" name="Straight Connector 662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27" name="Straight Connector 662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28" name="Group 6627"/>
            <p:cNvGrpSpPr/>
            <p:nvPr/>
          </p:nvGrpSpPr>
          <p:grpSpPr>
            <a:xfrm>
              <a:off x="4448307" y="4013215"/>
              <a:ext cx="86210" cy="115817"/>
              <a:chOff x="2546632" y="2564131"/>
              <a:chExt cx="1665328" cy="2274569"/>
            </a:xfrm>
          </p:grpSpPr>
          <p:cxnSp>
            <p:nvCxnSpPr>
              <p:cNvPr id="6629" name="Straight Connector 662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0" name="Straight Connector 662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1" name="Straight Connector 663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2" name="Straight Connector 663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33" name="Straight Connector 663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34" name="Rounded Rectangle 663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5" name="Rounded Rectangle 663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6" name="Rounded Rectangle 663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7" name="Rounded Rectangle 663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8" name="Rounded Rectangle 663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39" name="Rounded Rectangle 663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40" name="Rounded Rectangle 663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41" name="Rounded Rectangle 664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42" name="Rounded Rectangle 664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43" name="Straight Connector 664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4" name="Straight Connector 664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5" name="Straight Connector 664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46" name="Group 6645"/>
            <p:cNvGrpSpPr/>
            <p:nvPr/>
          </p:nvGrpSpPr>
          <p:grpSpPr>
            <a:xfrm>
              <a:off x="4381542" y="3878590"/>
              <a:ext cx="86210" cy="115817"/>
              <a:chOff x="2546632" y="2564131"/>
              <a:chExt cx="1665328" cy="2274569"/>
            </a:xfrm>
          </p:grpSpPr>
          <p:cxnSp>
            <p:nvCxnSpPr>
              <p:cNvPr id="6647" name="Straight Connector 664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8" name="Straight Connector 664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49" name="Straight Connector 664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50" name="Straight Connector 664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51" name="Straight Connector 665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52" name="Rounded Rectangle 665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3" name="Rounded Rectangle 665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4" name="Rounded Rectangle 665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5" name="Rounded Rectangle 665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6" name="Rounded Rectangle 665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7" name="Rounded Rectangle 665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8" name="Rounded Rectangle 665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59" name="Rounded Rectangle 665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60" name="Rounded Rectangle 665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61" name="Straight Connector 666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2" name="Straight Connector 666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3" name="Straight Connector 666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64" name="Group 6663"/>
            <p:cNvGrpSpPr/>
            <p:nvPr/>
          </p:nvGrpSpPr>
          <p:grpSpPr>
            <a:xfrm>
              <a:off x="4324793" y="3235015"/>
              <a:ext cx="86210" cy="115817"/>
              <a:chOff x="2546632" y="2564131"/>
              <a:chExt cx="1665328" cy="2274569"/>
            </a:xfrm>
          </p:grpSpPr>
          <p:cxnSp>
            <p:nvCxnSpPr>
              <p:cNvPr id="6665" name="Straight Connector 666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6" name="Straight Connector 666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7" name="Straight Connector 666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8" name="Straight Connector 666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69" name="Straight Connector 666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70" name="Rounded Rectangle 666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1" name="Rounded Rectangle 667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2" name="Rounded Rectangle 667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3" name="Rounded Rectangle 667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4" name="Rounded Rectangle 667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5" name="Rounded Rectangle 667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6" name="Rounded Rectangle 667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7" name="Rounded Rectangle 667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78" name="Rounded Rectangle 667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79" name="Straight Connector 667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0" name="Straight Connector 667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1" name="Straight Connector 668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682" name="Group 6681"/>
            <p:cNvGrpSpPr/>
            <p:nvPr/>
          </p:nvGrpSpPr>
          <p:grpSpPr>
            <a:xfrm>
              <a:off x="3792937" y="3419956"/>
              <a:ext cx="86210" cy="115817"/>
              <a:chOff x="2546632" y="2564131"/>
              <a:chExt cx="1665328" cy="2274569"/>
            </a:xfrm>
          </p:grpSpPr>
          <p:cxnSp>
            <p:nvCxnSpPr>
              <p:cNvPr id="6683" name="Straight Connector 668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4" name="Straight Connector 668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5" name="Straight Connector 668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6" name="Straight Connector 668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87" name="Straight Connector 668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688" name="Rounded Rectangle 668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89" name="Rounded Rectangle 668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0" name="Rounded Rectangle 668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1" name="Rounded Rectangle 669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2" name="Rounded Rectangle 669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3" name="Rounded Rectangle 669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4" name="Rounded Rectangle 669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5" name="Rounded Rectangle 669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696" name="Rounded Rectangle 669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697" name="Straight Connector 669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8" name="Straight Connector 669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99" name="Straight Connector 669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00" name="Group 6699"/>
            <p:cNvGrpSpPr/>
            <p:nvPr/>
          </p:nvGrpSpPr>
          <p:grpSpPr>
            <a:xfrm>
              <a:off x="4678645" y="3868740"/>
              <a:ext cx="86210" cy="115817"/>
              <a:chOff x="2546632" y="2564131"/>
              <a:chExt cx="1665328" cy="2274569"/>
            </a:xfrm>
          </p:grpSpPr>
          <p:cxnSp>
            <p:nvCxnSpPr>
              <p:cNvPr id="6701" name="Straight Connector 670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2" name="Straight Connector 670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3" name="Straight Connector 670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4" name="Straight Connector 670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05" name="Straight Connector 670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06" name="Rounded Rectangle 670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07" name="Rounded Rectangle 670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08" name="Rounded Rectangle 670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09" name="Rounded Rectangle 670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0" name="Rounded Rectangle 670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1" name="Rounded Rectangle 671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2" name="Rounded Rectangle 671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3" name="Rounded Rectangle 671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14" name="Rounded Rectangle 671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15" name="Straight Connector 671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16" name="Straight Connector 671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17" name="Straight Connector 671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18" name="Group 6717"/>
            <p:cNvGrpSpPr/>
            <p:nvPr/>
          </p:nvGrpSpPr>
          <p:grpSpPr>
            <a:xfrm>
              <a:off x="4491704" y="3835903"/>
              <a:ext cx="86210" cy="115817"/>
              <a:chOff x="2546632" y="2564131"/>
              <a:chExt cx="1665328" cy="2274569"/>
            </a:xfrm>
          </p:grpSpPr>
          <p:cxnSp>
            <p:nvCxnSpPr>
              <p:cNvPr id="6719" name="Straight Connector 671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0" name="Straight Connector 671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1" name="Straight Connector 672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2" name="Straight Connector 672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23" name="Straight Connector 672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24" name="Rounded Rectangle 672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5" name="Rounded Rectangle 672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6" name="Rounded Rectangle 672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7" name="Rounded Rectangle 672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8" name="Rounded Rectangle 672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29" name="Rounded Rectangle 672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30" name="Rounded Rectangle 672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31" name="Rounded Rectangle 673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32" name="Rounded Rectangle 673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33" name="Straight Connector 673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4" name="Straight Connector 673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5" name="Straight Connector 673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36" name="Group 6735"/>
            <p:cNvGrpSpPr/>
            <p:nvPr/>
          </p:nvGrpSpPr>
          <p:grpSpPr>
            <a:xfrm>
              <a:off x="3904178" y="3323670"/>
              <a:ext cx="86210" cy="115817"/>
              <a:chOff x="2546632" y="2564131"/>
              <a:chExt cx="1665328" cy="2274569"/>
            </a:xfrm>
          </p:grpSpPr>
          <p:cxnSp>
            <p:nvCxnSpPr>
              <p:cNvPr id="6737" name="Straight Connector 673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8" name="Straight Connector 673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39" name="Straight Connector 673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0" name="Straight Connector 673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41" name="Straight Connector 674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42" name="Rounded Rectangle 674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3" name="Rounded Rectangle 674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4" name="Rounded Rectangle 674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5" name="Rounded Rectangle 674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6" name="Rounded Rectangle 674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7" name="Rounded Rectangle 674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8" name="Rounded Rectangle 674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49" name="Rounded Rectangle 674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50" name="Rounded Rectangle 674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51" name="Straight Connector 675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2" name="Straight Connector 675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3" name="Straight Connector 675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54" name="Group 6753"/>
            <p:cNvGrpSpPr/>
            <p:nvPr/>
          </p:nvGrpSpPr>
          <p:grpSpPr>
            <a:xfrm>
              <a:off x="3980957" y="3212029"/>
              <a:ext cx="86210" cy="115817"/>
              <a:chOff x="2546632" y="2564131"/>
              <a:chExt cx="1665328" cy="2274569"/>
            </a:xfrm>
          </p:grpSpPr>
          <p:cxnSp>
            <p:nvCxnSpPr>
              <p:cNvPr id="6755" name="Straight Connector 675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6" name="Straight Connector 675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7" name="Straight Connector 675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8" name="Straight Connector 675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59" name="Straight Connector 675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60" name="Rounded Rectangle 675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1" name="Rounded Rectangle 676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2" name="Rounded Rectangle 676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3" name="Rounded Rectangle 676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4" name="Rounded Rectangle 676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5" name="Rounded Rectangle 676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6" name="Rounded Rectangle 676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7" name="Rounded Rectangle 676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68" name="Rounded Rectangle 676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69" name="Straight Connector 676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0" name="Straight Connector 676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1" name="Straight Connector 677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72" name="Group 6771"/>
            <p:cNvGrpSpPr/>
            <p:nvPr/>
          </p:nvGrpSpPr>
          <p:grpSpPr>
            <a:xfrm>
              <a:off x="4071089" y="3159493"/>
              <a:ext cx="86210" cy="115817"/>
              <a:chOff x="2546632" y="2564131"/>
              <a:chExt cx="1665328" cy="2274569"/>
            </a:xfrm>
          </p:grpSpPr>
          <p:cxnSp>
            <p:nvCxnSpPr>
              <p:cNvPr id="6773" name="Straight Connector 677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4" name="Straight Connector 677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5" name="Straight Connector 677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6" name="Straight Connector 677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77" name="Straight Connector 677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78" name="Rounded Rectangle 677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79" name="Rounded Rectangle 677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0" name="Rounded Rectangle 677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1" name="Rounded Rectangle 678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2" name="Rounded Rectangle 678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3" name="Rounded Rectangle 678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4" name="Rounded Rectangle 678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5" name="Rounded Rectangle 678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86" name="Rounded Rectangle 678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787" name="Straight Connector 678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88" name="Straight Connector 678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89" name="Straight Connector 678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790" name="Group 6789"/>
            <p:cNvGrpSpPr/>
            <p:nvPr/>
          </p:nvGrpSpPr>
          <p:grpSpPr>
            <a:xfrm>
              <a:off x="3880811" y="3182477"/>
              <a:ext cx="86210" cy="115817"/>
              <a:chOff x="2546632" y="2564131"/>
              <a:chExt cx="1665328" cy="2274569"/>
            </a:xfrm>
          </p:grpSpPr>
          <p:cxnSp>
            <p:nvCxnSpPr>
              <p:cNvPr id="6791" name="Straight Connector 679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2" name="Straight Connector 679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3" name="Straight Connector 679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4" name="Straight Connector 679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795" name="Straight Connector 679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796" name="Rounded Rectangle 679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97" name="Rounded Rectangle 679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98" name="Rounded Rectangle 679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799" name="Rounded Rectangle 679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0" name="Rounded Rectangle 679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1" name="Rounded Rectangle 680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2" name="Rounded Rectangle 680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3" name="Rounded Rectangle 680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04" name="Rounded Rectangle 680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05" name="Straight Connector 680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06" name="Straight Connector 680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07" name="Straight Connector 680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08" name="Group 6807"/>
            <p:cNvGrpSpPr/>
            <p:nvPr/>
          </p:nvGrpSpPr>
          <p:grpSpPr>
            <a:xfrm>
              <a:off x="3784003" y="3274417"/>
              <a:ext cx="86210" cy="115817"/>
              <a:chOff x="2546632" y="2564131"/>
              <a:chExt cx="1665328" cy="2274569"/>
            </a:xfrm>
          </p:grpSpPr>
          <p:cxnSp>
            <p:nvCxnSpPr>
              <p:cNvPr id="6809" name="Straight Connector 680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0" name="Straight Connector 680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1" name="Straight Connector 681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2" name="Straight Connector 681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13" name="Straight Connector 681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14" name="Rounded Rectangle 681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5" name="Rounded Rectangle 681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6" name="Rounded Rectangle 681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7" name="Rounded Rectangle 681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8" name="Rounded Rectangle 681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19" name="Rounded Rectangle 681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20" name="Rounded Rectangle 681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21" name="Rounded Rectangle 682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22" name="Rounded Rectangle 682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23" name="Straight Connector 682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4" name="Straight Connector 682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5" name="Straight Connector 682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26" name="Group 6825"/>
            <p:cNvGrpSpPr/>
            <p:nvPr/>
          </p:nvGrpSpPr>
          <p:grpSpPr>
            <a:xfrm>
              <a:off x="4014339" y="3523966"/>
              <a:ext cx="86210" cy="115817"/>
              <a:chOff x="2546632" y="2564131"/>
              <a:chExt cx="1665328" cy="2274569"/>
            </a:xfrm>
          </p:grpSpPr>
          <p:cxnSp>
            <p:nvCxnSpPr>
              <p:cNvPr id="6827" name="Straight Connector 682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8" name="Straight Connector 682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29" name="Straight Connector 682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30" name="Straight Connector 682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31" name="Straight Connector 683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32" name="Rounded Rectangle 683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3" name="Rounded Rectangle 683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4" name="Rounded Rectangle 683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5" name="Rounded Rectangle 683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6" name="Rounded Rectangle 683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7" name="Rounded Rectangle 683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8" name="Rounded Rectangle 683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39" name="Rounded Rectangle 683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40" name="Rounded Rectangle 683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41" name="Straight Connector 684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2" name="Straight Connector 684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3" name="Straight Connector 684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44" name="Group 6843"/>
            <p:cNvGrpSpPr/>
            <p:nvPr/>
          </p:nvGrpSpPr>
          <p:grpSpPr>
            <a:xfrm>
              <a:off x="4091118" y="3412326"/>
              <a:ext cx="86210" cy="115817"/>
              <a:chOff x="2546632" y="2564131"/>
              <a:chExt cx="1665328" cy="2274569"/>
            </a:xfrm>
          </p:grpSpPr>
          <p:cxnSp>
            <p:nvCxnSpPr>
              <p:cNvPr id="6845" name="Straight Connector 684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6" name="Straight Connector 684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7" name="Straight Connector 684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8" name="Straight Connector 684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49" name="Straight Connector 684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50" name="Rounded Rectangle 684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1" name="Rounded Rectangle 685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2" name="Rounded Rectangle 685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3" name="Rounded Rectangle 685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4" name="Rounded Rectangle 685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5" name="Rounded Rectangle 685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6" name="Rounded Rectangle 685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7" name="Rounded Rectangle 685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58" name="Rounded Rectangle 685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59" name="Straight Connector 685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0" name="Straight Connector 685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1" name="Straight Connector 686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62" name="Group 6861"/>
            <p:cNvGrpSpPr/>
            <p:nvPr/>
          </p:nvGrpSpPr>
          <p:grpSpPr>
            <a:xfrm>
              <a:off x="4167896" y="3353222"/>
              <a:ext cx="86210" cy="115817"/>
              <a:chOff x="2546632" y="2564131"/>
              <a:chExt cx="1665328" cy="2274569"/>
            </a:xfrm>
          </p:grpSpPr>
          <p:cxnSp>
            <p:nvCxnSpPr>
              <p:cNvPr id="6863" name="Straight Connector 686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4" name="Straight Connector 686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5" name="Straight Connector 686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6" name="Straight Connector 686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67" name="Straight Connector 686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68" name="Rounded Rectangle 686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69" name="Rounded Rectangle 686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0" name="Rounded Rectangle 686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1" name="Rounded Rectangle 687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2" name="Rounded Rectangle 687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3" name="Rounded Rectangle 687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4" name="Rounded Rectangle 687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5" name="Rounded Rectangle 687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76" name="Rounded Rectangle 687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77" name="Straight Connector 687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78" name="Straight Connector 687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79" name="Straight Connector 687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80" name="Group 6879"/>
            <p:cNvGrpSpPr/>
            <p:nvPr/>
          </p:nvGrpSpPr>
          <p:grpSpPr>
            <a:xfrm>
              <a:off x="3990972" y="3382774"/>
              <a:ext cx="86210" cy="115817"/>
              <a:chOff x="2546632" y="2564131"/>
              <a:chExt cx="1665328" cy="2274569"/>
            </a:xfrm>
          </p:grpSpPr>
          <p:cxnSp>
            <p:nvCxnSpPr>
              <p:cNvPr id="6881" name="Straight Connector 688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2" name="Straight Connector 688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3" name="Straight Connector 688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4" name="Straight Connector 688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85" name="Straight Connector 688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886" name="Rounded Rectangle 688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87" name="Rounded Rectangle 688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88" name="Rounded Rectangle 688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89" name="Rounded Rectangle 688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0" name="Rounded Rectangle 688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1" name="Rounded Rectangle 689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2" name="Rounded Rectangle 689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3" name="Rounded Rectangle 689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894" name="Rounded Rectangle 689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895" name="Straight Connector 689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96" name="Straight Connector 689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897" name="Straight Connector 689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898" name="Group 6897"/>
            <p:cNvGrpSpPr/>
            <p:nvPr/>
          </p:nvGrpSpPr>
          <p:grpSpPr>
            <a:xfrm>
              <a:off x="3894164" y="3474713"/>
              <a:ext cx="86210" cy="115817"/>
              <a:chOff x="2546632" y="2564131"/>
              <a:chExt cx="1665328" cy="2274569"/>
            </a:xfrm>
          </p:grpSpPr>
          <p:cxnSp>
            <p:nvCxnSpPr>
              <p:cNvPr id="6899" name="Straight Connector 689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0" name="Straight Connector 689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1" name="Straight Connector 690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2" name="Straight Connector 690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03" name="Straight Connector 690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04" name="Rounded Rectangle 690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5" name="Rounded Rectangle 690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6" name="Rounded Rectangle 690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7" name="Rounded Rectangle 690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8" name="Rounded Rectangle 690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09" name="Rounded Rectangle 690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10" name="Rounded Rectangle 690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11" name="Rounded Rectangle 691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12" name="Rounded Rectangle 691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13" name="Straight Connector 691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4" name="Straight Connector 691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5" name="Straight Connector 691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16" name="Group 6915"/>
            <p:cNvGrpSpPr/>
            <p:nvPr/>
          </p:nvGrpSpPr>
          <p:grpSpPr>
            <a:xfrm>
              <a:off x="4461659" y="3678293"/>
              <a:ext cx="86210" cy="115817"/>
              <a:chOff x="2546632" y="2564131"/>
              <a:chExt cx="1665328" cy="2274569"/>
            </a:xfrm>
          </p:grpSpPr>
          <p:cxnSp>
            <p:nvCxnSpPr>
              <p:cNvPr id="6917" name="Straight Connector 691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8" name="Straight Connector 691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19" name="Straight Connector 691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20" name="Straight Connector 691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21" name="Straight Connector 692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22" name="Rounded Rectangle 692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3" name="Rounded Rectangle 692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4" name="Rounded Rectangle 692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5" name="Rounded Rectangle 692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6" name="Rounded Rectangle 692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7" name="Rounded Rectangle 692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8" name="Rounded Rectangle 692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29" name="Rounded Rectangle 692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30" name="Rounded Rectangle 692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31" name="Straight Connector 693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2" name="Straight Connector 693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3" name="Straight Connector 693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34" name="Group 6933"/>
            <p:cNvGrpSpPr/>
            <p:nvPr/>
          </p:nvGrpSpPr>
          <p:grpSpPr>
            <a:xfrm>
              <a:off x="3914192" y="3747248"/>
              <a:ext cx="86210" cy="115817"/>
              <a:chOff x="2546632" y="2564131"/>
              <a:chExt cx="1665328" cy="2274569"/>
            </a:xfrm>
          </p:grpSpPr>
          <p:cxnSp>
            <p:nvCxnSpPr>
              <p:cNvPr id="6935" name="Straight Connector 693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6" name="Straight Connector 693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7" name="Straight Connector 693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8" name="Straight Connector 693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39" name="Straight Connector 693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40" name="Rounded Rectangle 693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1" name="Rounded Rectangle 694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2" name="Rounded Rectangle 694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3" name="Rounded Rectangle 694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4" name="Rounded Rectangle 694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5" name="Rounded Rectangle 694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6" name="Rounded Rectangle 694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7" name="Rounded Rectangle 694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48" name="Rounded Rectangle 694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49" name="Straight Connector 694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0" name="Straight Connector 694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1" name="Straight Connector 695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52" name="Group 6951"/>
            <p:cNvGrpSpPr/>
            <p:nvPr/>
          </p:nvGrpSpPr>
          <p:grpSpPr>
            <a:xfrm>
              <a:off x="3910854" y="3625756"/>
              <a:ext cx="86210" cy="115817"/>
              <a:chOff x="2546632" y="2564131"/>
              <a:chExt cx="1665328" cy="2274569"/>
            </a:xfrm>
          </p:grpSpPr>
          <p:cxnSp>
            <p:nvCxnSpPr>
              <p:cNvPr id="6953" name="Straight Connector 695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4" name="Straight Connector 695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5" name="Straight Connector 695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6" name="Straight Connector 695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57" name="Straight Connector 695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58" name="Rounded Rectangle 695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59" name="Rounded Rectangle 695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0" name="Rounded Rectangle 695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1" name="Rounded Rectangle 696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2" name="Rounded Rectangle 696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3" name="Rounded Rectangle 696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4" name="Rounded Rectangle 696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5" name="Rounded Rectangle 696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66" name="Rounded Rectangle 696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67" name="Straight Connector 696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68" name="Straight Connector 696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69" name="Straight Connector 696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70" name="Group 6969"/>
            <p:cNvGrpSpPr/>
            <p:nvPr/>
          </p:nvGrpSpPr>
          <p:grpSpPr>
            <a:xfrm>
              <a:off x="4334808" y="4000081"/>
              <a:ext cx="86210" cy="115817"/>
              <a:chOff x="2546632" y="2564131"/>
              <a:chExt cx="1665328" cy="2274569"/>
            </a:xfrm>
          </p:grpSpPr>
          <p:cxnSp>
            <p:nvCxnSpPr>
              <p:cNvPr id="6971" name="Straight Connector 697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2" name="Straight Connector 697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3" name="Straight Connector 697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4" name="Straight Connector 697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75" name="Straight Connector 697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76" name="Rounded Rectangle 697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77" name="Rounded Rectangle 697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78" name="Rounded Rectangle 697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79" name="Rounded Rectangle 697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0" name="Rounded Rectangle 697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1" name="Rounded Rectangle 698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2" name="Rounded Rectangle 698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3" name="Rounded Rectangle 698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84" name="Rounded Rectangle 698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6985" name="Straight Connector 698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86" name="Straight Connector 698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87" name="Straight Connector 698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6988" name="Group 6987"/>
            <p:cNvGrpSpPr/>
            <p:nvPr/>
          </p:nvGrpSpPr>
          <p:grpSpPr>
            <a:xfrm>
              <a:off x="4565144" y="3638890"/>
              <a:ext cx="86210" cy="115817"/>
              <a:chOff x="2546632" y="2564131"/>
              <a:chExt cx="1665328" cy="2274569"/>
            </a:xfrm>
          </p:grpSpPr>
          <p:cxnSp>
            <p:nvCxnSpPr>
              <p:cNvPr id="6989" name="Straight Connector 698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0" name="Straight Connector 698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1" name="Straight Connector 699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2" name="Straight Connector 699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993" name="Straight Connector 699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994" name="Rounded Rectangle 699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5" name="Rounded Rectangle 699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6" name="Rounded Rectangle 699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7" name="Rounded Rectangle 699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8" name="Rounded Rectangle 699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6999" name="Rounded Rectangle 699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00" name="Rounded Rectangle 699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01" name="Rounded Rectangle 700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02" name="Rounded Rectangle 700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03" name="Straight Connector 700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4" name="Straight Connector 700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5" name="Straight Connector 700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06" name="Group 7005"/>
            <p:cNvGrpSpPr/>
            <p:nvPr/>
          </p:nvGrpSpPr>
          <p:grpSpPr>
            <a:xfrm>
              <a:off x="4242849" y="4077089"/>
              <a:ext cx="86210" cy="115817"/>
              <a:chOff x="2546632" y="2564131"/>
              <a:chExt cx="1665328" cy="2274569"/>
            </a:xfrm>
          </p:grpSpPr>
          <p:cxnSp>
            <p:nvCxnSpPr>
              <p:cNvPr id="7007" name="Straight Connector 700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8" name="Straight Connector 700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09" name="Straight Connector 700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10" name="Straight Connector 700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11" name="Straight Connector 701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12" name="Rounded Rectangle 701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3" name="Rounded Rectangle 701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4" name="Rounded Rectangle 701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5" name="Rounded Rectangle 701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6" name="Rounded Rectangle 701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7" name="Rounded Rectangle 701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8" name="Rounded Rectangle 701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19" name="Rounded Rectangle 701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20" name="Rounded Rectangle 701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21" name="Straight Connector 702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2" name="Straight Connector 702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3" name="Straight Connector 702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24" name="Group 7023"/>
            <p:cNvGrpSpPr/>
            <p:nvPr/>
          </p:nvGrpSpPr>
          <p:grpSpPr>
            <a:xfrm>
              <a:off x="4084442" y="3957395"/>
              <a:ext cx="86210" cy="115817"/>
              <a:chOff x="2546632" y="2564131"/>
              <a:chExt cx="1665328" cy="2274569"/>
            </a:xfrm>
          </p:grpSpPr>
          <p:cxnSp>
            <p:nvCxnSpPr>
              <p:cNvPr id="7025" name="Straight Connector 702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6" name="Straight Connector 702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7" name="Straight Connector 702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8" name="Straight Connector 702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29" name="Straight Connector 702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30" name="Rounded Rectangle 702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1" name="Rounded Rectangle 703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2" name="Rounded Rectangle 703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3" name="Rounded Rectangle 703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4" name="Rounded Rectangle 703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5" name="Rounded Rectangle 703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6" name="Rounded Rectangle 703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7" name="Rounded Rectangle 703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38" name="Rounded Rectangle 703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39" name="Straight Connector 703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0" name="Straight Connector 703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1" name="Straight Connector 704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42" name="Group 7041"/>
            <p:cNvGrpSpPr/>
            <p:nvPr/>
          </p:nvGrpSpPr>
          <p:grpSpPr>
            <a:xfrm>
              <a:off x="4021016" y="3826053"/>
              <a:ext cx="86210" cy="115817"/>
              <a:chOff x="2546632" y="2564131"/>
              <a:chExt cx="1665328" cy="2274569"/>
            </a:xfrm>
          </p:grpSpPr>
          <p:cxnSp>
            <p:nvCxnSpPr>
              <p:cNvPr id="7043" name="Straight Connector 704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4" name="Straight Connector 704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5" name="Straight Connector 704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6" name="Straight Connector 704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47" name="Straight Connector 704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48" name="Rounded Rectangle 704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49" name="Rounded Rectangle 704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0" name="Rounded Rectangle 704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1" name="Rounded Rectangle 705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2" name="Rounded Rectangle 705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3" name="Rounded Rectangle 705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4" name="Rounded Rectangle 705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5" name="Rounded Rectangle 705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56" name="Rounded Rectangle 705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57" name="Straight Connector 705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8" name="Straight Connector 705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59" name="Straight Connector 705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60" name="Group 7059"/>
            <p:cNvGrpSpPr/>
            <p:nvPr/>
          </p:nvGrpSpPr>
          <p:grpSpPr>
            <a:xfrm>
              <a:off x="4368191" y="3753815"/>
              <a:ext cx="86210" cy="115817"/>
              <a:chOff x="2546632" y="2564131"/>
              <a:chExt cx="1665328" cy="2274569"/>
            </a:xfrm>
          </p:grpSpPr>
          <p:cxnSp>
            <p:nvCxnSpPr>
              <p:cNvPr id="7061" name="Straight Connector 706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2" name="Straight Connector 706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3" name="Straight Connector 706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4" name="Straight Connector 706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65" name="Straight Connector 706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66" name="Rounded Rectangle 706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67" name="Rounded Rectangle 706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68" name="Rounded Rectangle 706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69" name="Rounded Rectangle 706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0" name="Rounded Rectangle 706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1" name="Rounded Rectangle 707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2" name="Rounded Rectangle 707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3" name="Rounded Rectangle 707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74" name="Rounded Rectangle 707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75" name="Straight Connector 707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76" name="Straight Connector 707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77" name="Straight Connector 707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78" name="Group 7077"/>
            <p:cNvGrpSpPr/>
            <p:nvPr/>
          </p:nvGrpSpPr>
          <p:grpSpPr>
            <a:xfrm>
              <a:off x="4274720" y="3858888"/>
              <a:ext cx="86210" cy="115817"/>
              <a:chOff x="2546632" y="2564131"/>
              <a:chExt cx="1665328" cy="2274569"/>
            </a:xfrm>
          </p:grpSpPr>
          <p:cxnSp>
            <p:nvCxnSpPr>
              <p:cNvPr id="7079" name="Straight Connector 707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0" name="Straight Connector 707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1" name="Straight Connector 708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2" name="Straight Connector 708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83" name="Straight Connector 708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084" name="Rounded Rectangle 708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5" name="Rounded Rectangle 708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6" name="Rounded Rectangle 708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7" name="Rounded Rectangle 708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8" name="Rounded Rectangle 708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89" name="Rounded Rectangle 708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90" name="Rounded Rectangle 708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91" name="Rounded Rectangle 709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092" name="Rounded Rectangle 709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093" name="Straight Connector 709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4" name="Straight Connector 709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5" name="Straight Connector 709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096" name="Group 7095"/>
            <p:cNvGrpSpPr/>
            <p:nvPr/>
          </p:nvGrpSpPr>
          <p:grpSpPr>
            <a:xfrm>
              <a:off x="4157882" y="3652024"/>
              <a:ext cx="86210" cy="115817"/>
              <a:chOff x="2546632" y="2564131"/>
              <a:chExt cx="1665328" cy="2274569"/>
            </a:xfrm>
          </p:grpSpPr>
          <p:cxnSp>
            <p:nvCxnSpPr>
              <p:cNvPr id="7097" name="Straight Connector 709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8" name="Straight Connector 709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099" name="Straight Connector 709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00" name="Straight Connector 709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01" name="Straight Connector 710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02" name="Rounded Rectangle 710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3" name="Rounded Rectangle 710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4" name="Rounded Rectangle 710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5" name="Rounded Rectangle 710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6" name="Rounded Rectangle 710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7" name="Rounded Rectangle 710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8" name="Rounded Rectangle 710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09" name="Rounded Rectangle 710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10" name="Rounded Rectangle 710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11" name="Straight Connector 711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2" name="Straight Connector 711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3" name="Straight Connector 711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14" name="Group 7113"/>
            <p:cNvGrpSpPr/>
            <p:nvPr/>
          </p:nvGrpSpPr>
          <p:grpSpPr>
            <a:xfrm>
              <a:off x="4234661" y="3540384"/>
              <a:ext cx="86210" cy="115817"/>
              <a:chOff x="2546632" y="2564131"/>
              <a:chExt cx="1665328" cy="2274569"/>
            </a:xfrm>
          </p:grpSpPr>
          <p:cxnSp>
            <p:nvCxnSpPr>
              <p:cNvPr id="7115" name="Straight Connector 711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6" name="Straight Connector 711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7" name="Straight Connector 711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8" name="Straight Connector 711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19" name="Straight Connector 711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20" name="Rounded Rectangle 711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1" name="Rounded Rectangle 712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2" name="Rounded Rectangle 712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3" name="Rounded Rectangle 712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4" name="Rounded Rectangle 712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5" name="Rounded Rectangle 712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6" name="Rounded Rectangle 712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7" name="Rounded Rectangle 712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28" name="Rounded Rectangle 712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29" name="Straight Connector 712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0" name="Straight Connector 712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1" name="Straight Connector 713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32" name="Group 7131"/>
            <p:cNvGrpSpPr/>
            <p:nvPr/>
          </p:nvGrpSpPr>
          <p:grpSpPr>
            <a:xfrm>
              <a:off x="4134515" y="3510832"/>
              <a:ext cx="86210" cy="115817"/>
              <a:chOff x="2546632" y="2564131"/>
              <a:chExt cx="1665328" cy="2274569"/>
            </a:xfrm>
          </p:grpSpPr>
          <p:cxnSp>
            <p:nvCxnSpPr>
              <p:cNvPr id="7133" name="Straight Connector 713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4" name="Straight Connector 713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5" name="Straight Connector 713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6" name="Straight Connector 713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37" name="Straight Connector 713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38" name="Rounded Rectangle 713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39" name="Rounded Rectangle 713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0" name="Rounded Rectangle 713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1" name="Rounded Rectangle 714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2" name="Rounded Rectangle 714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3" name="Rounded Rectangle 714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4" name="Rounded Rectangle 714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5" name="Rounded Rectangle 714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46" name="Rounded Rectangle 714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47" name="Straight Connector 714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48" name="Straight Connector 714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49" name="Straight Connector 714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50" name="Group 7149"/>
            <p:cNvGrpSpPr/>
            <p:nvPr/>
          </p:nvGrpSpPr>
          <p:grpSpPr>
            <a:xfrm>
              <a:off x="4024354" y="3661875"/>
              <a:ext cx="86210" cy="115817"/>
              <a:chOff x="2546632" y="2564131"/>
              <a:chExt cx="1665328" cy="2274569"/>
            </a:xfrm>
          </p:grpSpPr>
          <p:cxnSp>
            <p:nvCxnSpPr>
              <p:cNvPr id="7151" name="Straight Connector 715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2" name="Straight Connector 715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3" name="Straight Connector 715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4" name="Straight Connector 715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55" name="Straight Connector 715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56" name="Rounded Rectangle 715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57" name="Rounded Rectangle 715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58" name="Rounded Rectangle 715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59" name="Rounded Rectangle 715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0" name="Rounded Rectangle 715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1" name="Rounded Rectangle 716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2" name="Rounded Rectangle 716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3" name="Rounded Rectangle 716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64" name="Rounded Rectangle 716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65" name="Straight Connector 716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66" name="Straight Connector 716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67" name="Straight Connector 716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68" name="Group 7167"/>
            <p:cNvGrpSpPr/>
            <p:nvPr/>
          </p:nvGrpSpPr>
          <p:grpSpPr>
            <a:xfrm>
              <a:off x="4244676" y="3711128"/>
              <a:ext cx="86210" cy="115817"/>
              <a:chOff x="2546632" y="2564131"/>
              <a:chExt cx="1665328" cy="2274569"/>
            </a:xfrm>
          </p:grpSpPr>
          <p:cxnSp>
            <p:nvCxnSpPr>
              <p:cNvPr id="7169" name="Straight Connector 716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0" name="Straight Connector 716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1" name="Straight Connector 717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2" name="Straight Connector 717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73" name="Straight Connector 717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74" name="Rounded Rectangle 717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5" name="Rounded Rectangle 717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6" name="Rounded Rectangle 717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7" name="Rounded Rectangle 717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8" name="Rounded Rectangle 717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79" name="Rounded Rectangle 717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80" name="Rounded Rectangle 717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81" name="Rounded Rectangle 718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82" name="Rounded Rectangle 718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183" name="Straight Connector 718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4" name="Straight Connector 718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5" name="Straight Connector 718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186" name="Group 7185"/>
            <p:cNvGrpSpPr/>
            <p:nvPr/>
          </p:nvGrpSpPr>
          <p:grpSpPr>
            <a:xfrm>
              <a:off x="4147868" y="3803068"/>
              <a:ext cx="86210" cy="115817"/>
              <a:chOff x="2546632" y="2564131"/>
              <a:chExt cx="1665328" cy="2274569"/>
            </a:xfrm>
          </p:grpSpPr>
          <p:cxnSp>
            <p:nvCxnSpPr>
              <p:cNvPr id="7187" name="Straight Connector 718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8" name="Straight Connector 718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89" name="Straight Connector 718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90" name="Straight Connector 718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191" name="Straight Connector 719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192" name="Rounded Rectangle 719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3" name="Rounded Rectangle 719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4" name="Rounded Rectangle 719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5" name="Rounded Rectangle 719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6" name="Rounded Rectangle 719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7" name="Rounded Rectangle 719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8" name="Rounded Rectangle 719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199" name="Rounded Rectangle 719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00" name="Rounded Rectangle 719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01" name="Straight Connector 720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2" name="Straight Connector 720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3" name="Straight Connector 720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04" name="Group 7203"/>
            <p:cNvGrpSpPr/>
            <p:nvPr/>
          </p:nvGrpSpPr>
          <p:grpSpPr>
            <a:xfrm>
              <a:off x="4071089" y="2965764"/>
              <a:ext cx="86210" cy="115817"/>
              <a:chOff x="2546632" y="2564131"/>
              <a:chExt cx="1665328" cy="2274569"/>
            </a:xfrm>
          </p:grpSpPr>
          <p:cxnSp>
            <p:nvCxnSpPr>
              <p:cNvPr id="7205" name="Straight Connector 720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6" name="Straight Connector 720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7" name="Straight Connector 720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8" name="Straight Connector 720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09" name="Straight Connector 720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10" name="Rounded Rectangle 720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1" name="Rounded Rectangle 721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2" name="Rounded Rectangle 721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3" name="Rounded Rectangle 721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4" name="Rounded Rectangle 721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5" name="Rounded Rectangle 721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6" name="Rounded Rectangle 721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7" name="Rounded Rectangle 721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18" name="Rounded Rectangle 721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19" name="Straight Connector 721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0" name="Straight Connector 721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1" name="Straight Connector 722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22" name="Group 7221"/>
            <p:cNvGrpSpPr/>
            <p:nvPr/>
          </p:nvGrpSpPr>
          <p:grpSpPr>
            <a:xfrm>
              <a:off x="4181249" y="3166060"/>
              <a:ext cx="86210" cy="115817"/>
              <a:chOff x="2546632" y="2564131"/>
              <a:chExt cx="1665328" cy="2274569"/>
            </a:xfrm>
          </p:grpSpPr>
          <p:cxnSp>
            <p:nvCxnSpPr>
              <p:cNvPr id="7223" name="Straight Connector 722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4" name="Straight Connector 722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5" name="Straight Connector 722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6" name="Straight Connector 722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27" name="Straight Connector 722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28" name="Rounded Rectangle 722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29" name="Rounded Rectangle 722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0" name="Rounded Rectangle 722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1" name="Rounded Rectangle 723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2" name="Rounded Rectangle 723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3" name="Rounded Rectangle 723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4" name="Rounded Rectangle 723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5" name="Rounded Rectangle 723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36" name="Rounded Rectangle 723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37" name="Straight Connector 723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38" name="Straight Connector 723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39" name="Straight Connector 723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40" name="Group 7239"/>
            <p:cNvGrpSpPr/>
            <p:nvPr/>
          </p:nvGrpSpPr>
          <p:grpSpPr>
            <a:xfrm>
              <a:off x="4258028" y="3054420"/>
              <a:ext cx="86210" cy="115817"/>
              <a:chOff x="2546632" y="2564131"/>
              <a:chExt cx="1665328" cy="2274569"/>
            </a:xfrm>
          </p:grpSpPr>
          <p:cxnSp>
            <p:nvCxnSpPr>
              <p:cNvPr id="7241" name="Straight Connector 724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2" name="Straight Connector 724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3" name="Straight Connector 724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4" name="Straight Connector 724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45" name="Straight Connector 724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46" name="Rounded Rectangle 724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47" name="Rounded Rectangle 724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48" name="Rounded Rectangle 724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49" name="Rounded Rectangle 724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0" name="Rounded Rectangle 724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1" name="Rounded Rectangle 725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2" name="Rounded Rectangle 725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3" name="Rounded Rectangle 725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54" name="Rounded Rectangle 725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55" name="Straight Connector 725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6" name="Straight Connector 725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57" name="Straight Connector 725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58" name="Group 7257"/>
            <p:cNvGrpSpPr/>
            <p:nvPr/>
          </p:nvGrpSpPr>
          <p:grpSpPr>
            <a:xfrm>
              <a:off x="4157882" y="3024868"/>
              <a:ext cx="86210" cy="115817"/>
              <a:chOff x="2546632" y="2564131"/>
              <a:chExt cx="1665328" cy="2274569"/>
            </a:xfrm>
          </p:grpSpPr>
          <p:cxnSp>
            <p:nvCxnSpPr>
              <p:cNvPr id="7259" name="Straight Connector 725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0" name="Straight Connector 725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1" name="Straight Connector 726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2" name="Straight Connector 726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63" name="Straight Connector 726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64" name="Rounded Rectangle 726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5" name="Rounded Rectangle 726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6" name="Rounded Rectangle 726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7" name="Rounded Rectangle 726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8" name="Rounded Rectangle 726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69" name="Rounded Rectangle 726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70" name="Rounded Rectangle 726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71" name="Rounded Rectangle 727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72" name="Rounded Rectangle 727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73" name="Straight Connector 727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4" name="Straight Connector 727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5" name="Straight Connector 727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76" name="Group 7275"/>
            <p:cNvGrpSpPr/>
            <p:nvPr/>
          </p:nvGrpSpPr>
          <p:grpSpPr>
            <a:xfrm>
              <a:off x="3934222" y="3067554"/>
              <a:ext cx="86210" cy="115817"/>
              <a:chOff x="2546632" y="2564131"/>
              <a:chExt cx="1665328" cy="2274569"/>
            </a:xfrm>
          </p:grpSpPr>
          <p:cxnSp>
            <p:nvCxnSpPr>
              <p:cNvPr id="7277" name="Straight Connector 727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8" name="Straight Connector 727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79" name="Straight Connector 727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0" name="Straight Connector 727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81" name="Straight Connector 728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82" name="Rounded Rectangle 728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3" name="Rounded Rectangle 728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4" name="Rounded Rectangle 728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5" name="Rounded Rectangle 728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6" name="Rounded Rectangle 728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7" name="Rounded Rectangle 728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8" name="Rounded Rectangle 728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89" name="Rounded Rectangle 728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290" name="Rounded Rectangle 728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291" name="Straight Connector 729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2" name="Straight Connector 729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3" name="Straight Connector 729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294" name="Group 7293"/>
            <p:cNvGrpSpPr/>
            <p:nvPr/>
          </p:nvGrpSpPr>
          <p:grpSpPr>
            <a:xfrm>
              <a:off x="3794017" y="3139792"/>
              <a:ext cx="86210" cy="115817"/>
              <a:chOff x="2546632" y="2564131"/>
              <a:chExt cx="1665328" cy="2274569"/>
            </a:xfrm>
          </p:grpSpPr>
          <p:cxnSp>
            <p:nvCxnSpPr>
              <p:cNvPr id="7295" name="Straight Connector 729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6" name="Straight Connector 729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7" name="Straight Connector 729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8" name="Straight Connector 729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299" name="Straight Connector 729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00" name="Rounded Rectangle 729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1" name="Rounded Rectangle 730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2" name="Rounded Rectangle 730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3" name="Rounded Rectangle 730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4" name="Rounded Rectangle 730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5" name="Rounded Rectangle 730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6" name="Rounded Rectangle 730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7" name="Rounded Rectangle 730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08" name="Rounded Rectangle 730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09" name="Straight Connector 730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0" name="Straight Connector 730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1" name="Straight Connector 731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12" name="Group 7311"/>
            <p:cNvGrpSpPr/>
            <p:nvPr/>
          </p:nvGrpSpPr>
          <p:grpSpPr>
            <a:xfrm>
              <a:off x="4077765" y="3267850"/>
              <a:ext cx="86210" cy="115817"/>
              <a:chOff x="2546632" y="2564131"/>
              <a:chExt cx="1665328" cy="2274569"/>
            </a:xfrm>
          </p:grpSpPr>
          <p:cxnSp>
            <p:nvCxnSpPr>
              <p:cNvPr id="7313" name="Straight Connector 731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4" name="Straight Connector 731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5" name="Straight Connector 731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6" name="Straight Connector 731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17" name="Straight Connector 731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18" name="Rounded Rectangle 731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19" name="Rounded Rectangle 731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0" name="Rounded Rectangle 731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1" name="Rounded Rectangle 732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2" name="Rounded Rectangle 732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3" name="Rounded Rectangle 732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4" name="Rounded Rectangle 732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5" name="Rounded Rectangle 732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26" name="Rounded Rectangle 732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27" name="Straight Connector 732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28" name="Straight Connector 732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29" name="Straight Connector 732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30" name="Group 7329"/>
            <p:cNvGrpSpPr/>
            <p:nvPr/>
          </p:nvGrpSpPr>
          <p:grpSpPr>
            <a:xfrm>
              <a:off x="4187926" y="3468147"/>
              <a:ext cx="86210" cy="115817"/>
              <a:chOff x="2546632" y="2564131"/>
              <a:chExt cx="1665328" cy="2274569"/>
            </a:xfrm>
          </p:grpSpPr>
          <p:cxnSp>
            <p:nvCxnSpPr>
              <p:cNvPr id="7331" name="Straight Connector 733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2" name="Straight Connector 733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3" name="Straight Connector 733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4" name="Straight Connector 733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35" name="Straight Connector 733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36" name="Rounded Rectangle 733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37" name="Rounded Rectangle 733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38" name="Rounded Rectangle 733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39" name="Rounded Rectangle 733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0" name="Rounded Rectangle 733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1" name="Rounded Rectangle 734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2" name="Rounded Rectangle 734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3" name="Rounded Rectangle 734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44" name="Rounded Rectangle 734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45" name="Straight Connector 734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6" name="Straight Connector 734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47" name="Straight Connector 734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48" name="Group 7347"/>
            <p:cNvGrpSpPr/>
            <p:nvPr/>
          </p:nvGrpSpPr>
          <p:grpSpPr>
            <a:xfrm>
              <a:off x="4204618" y="3244865"/>
              <a:ext cx="86210" cy="115817"/>
              <a:chOff x="2546632" y="2564131"/>
              <a:chExt cx="1665328" cy="2274569"/>
            </a:xfrm>
          </p:grpSpPr>
          <p:cxnSp>
            <p:nvCxnSpPr>
              <p:cNvPr id="7349" name="Straight Connector 734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0" name="Straight Connector 734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1" name="Straight Connector 735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2" name="Straight Connector 735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53" name="Straight Connector 735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54" name="Rounded Rectangle 735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5" name="Rounded Rectangle 735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6" name="Rounded Rectangle 735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7" name="Rounded Rectangle 735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8" name="Rounded Rectangle 735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59" name="Rounded Rectangle 735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60" name="Rounded Rectangle 735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61" name="Rounded Rectangle 736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62" name="Rounded Rectangle 736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63" name="Straight Connector 736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4" name="Straight Connector 736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5" name="Straight Connector 736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66" name="Group 7365"/>
            <p:cNvGrpSpPr/>
            <p:nvPr/>
          </p:nvGrpSpPr>
          <p:grpSpPr>
            <a:xfrm>
              <a:off x="4448307" y="3395908"/>
              <a:ext cx="86210" cy="115817"/>
              <a:chOff x="2546632" y="2564131"/>
              <a:chExt cx="1665328" cy="2274569"/>
            </a:xfrm>
          </p:grpSpPr>
          <p:cxnSp>
            <p:nvCxnSpPr>
              <p:cNvPr id="7367" name="Straight Connector 736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8" name="Straight Connector 736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69" name="Straight Connector 736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0" name="Straight Connector 736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71" name="Straight Connector 737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72" name="Rounded Rectangle 737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3" name="Rounded Rectangle 737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4" name="Rounded Rectangle 737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5" name="Rounded Rectangle 737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6" name="Rounded Rectangle 737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7" name="Rounded Rectangle 737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8" name="Rounded Rectangle 737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79" name="Rounded Rectangle 737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80" name="Rounded Rectangle 737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81" name="Straight Connector 738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2" name="Straight Connector 738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3" name="Straight Connector 738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84" name="Group 7383"/>
            <p:cNvGrpSpPr/>
            <p:nvPr/>
          </p:nvGrpSpPr>
          <p:grpSpPr>
            <a:xfrm>
              <a:off x="4177912" y="3937694"/>
              <a:ext cx="86210" cy="115817"/>
              <a:chOff x="2546632" y="2564131"/>
              <a:chExt cx="1665328" cy="2274569"/>
            </a:xfrm>
          </p:grpSpPr>
          <p:cxnSp>
            <p:nvCxnSpPr>
              <p:cNvPr id="7385" name="Straight Connector 738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6" name="Straight Connector 738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7" name="Straight Connector 738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8" name="Straight Connector 738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389" name="Straight Connector 738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390" name="Rounded Rectangle 738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1" name="Rounded Rectangle 739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2" name="Rounded Rectangle 739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3" name="Rounded Rectangle 739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4" name="Rounded Rectangle 739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5" name="Rounded Rectangle 739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6" name="Rounded Rectangle 739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7" name="Rounded Rectangle 739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398" name="Rounded Rectangle 739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399" name="Straight Connector 739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0" name="Straight Connector 739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1" name="Straight Connector 740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02" name="Group 7401"/>
            <p:cNvGrpSpPr/>
            <p:nvPr/>
          </p:nvGrpSpPr>
          <p:grpSpPr>
            <a:xfrm>
              <a:off x="3830737" y="3553519"/>
              <a:ext cx="86210" cy="115817"/>
              <a:chOff x="2546632" y="2564131"/>
              <a:chExt cx="1665328" cy="2274569"/>
            </a:xfrm>
          </p:grpSpPr>
          <p:cxnSp>
            <p:nvCxnSpPr>
              <p:cNvPr id="7403" name="Straight Connector 7402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4" name="Straight Connector 7403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5" name="Straight Connector 7404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6" name="Straight Connector 7405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07" name="Straight Connector 7406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08" name="Rounded Rectangle 7407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09" name="Rounded Rectangle 7408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0" name="Rounded Rectangle 7409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1" name="Rounded Rectangle 7410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2" name="Rounded Rectangle 7411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3" name="Rounded Rectangle 7412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4" name="Rounded Rectangle 7413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5" name="Rounded Rectangle 7414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16" name="Rounded Rectangle 7415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17" name="Straight Connector 7416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8" name="Straight Connector 7417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19" name="Straight Connector 7418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20" name="Group 7419"/>
            <p:cNvGrpSpPr/>
            <p:nvPr/>
          </p:nvGrpSpPr>
          <p:grpSpPr>
            <a:xfrm>
              <a:off x="4688659" y="4023065"/>
              <a:ext cx="86210" cy="115817"/>
              <a:chOff x="2546632" y="2564131"/>
              <a:chExt cx="1665328" cy="2274569"/>
            </a:xfrm>
          </p:grpSpPr>
          <p:cxnSp>
            <p:nvCxnSpPr>
              <p:cNvPr id="7421" name="Straight Connector 7420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2" name="Straight Connector 7421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3" name="Straight Connector 7422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4" name="Straight Connector 7423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25" name="Straight Connector 7424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26" name="Rounded Rectangle 7425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27" name="Rounded Rectangle 7426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28" name="Rounded Rectangle 7427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29" name="Rounded Rectangle 7428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0" name="Rounded Rectangle 7429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1" name="Rounded Rectangle 7430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2" name="Rounded Rectangle 7431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3" name="Rounded Rectangle 7432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34" name="Rounded Rectangle 7433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35" name="Straight Connector 7434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36" name="Straight Connector 7435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37" name="Straight Connector 7436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38" name="Group 7437"/>
            <p:cNvGrpSpPr/>
            <p:nvPr/>
          </p:nvGrpSpPr>
          <p:grpSpPr>
            <a:xfrm>
              <a:off x="4661954" y="4183959"/>
              <a:ext cx="86210" cy="115817"/>
              <a:chOff x="2546632" y="2564131"/>
              <a:chExt cx="1665328" cy="2274569"/>
            </a:xfrm>
          </p:grpSpPr>
          <p:cxnSp>
            <p:nvCxnSpPr>
              <p:cNvPr id="7439" name="Straight Connector 7438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0" name="Straight Connector 7439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1" name="Straight Connector 7440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2" name="Straight Connector 7441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43" name="Straight Connector 7442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44" name="Rounded Rectangle 7443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5" name="Rounded Rectangle 7444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6" name="Rounded Rectangle 7445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7" name="Rounded Rectangle 7446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8" name="Rounded Rectangle 7447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49" name="Rounded Rectangle 7448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50" name="Rounded Rectangle 7449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51" name="Rounded Rectangle 7450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52" name="Rounded Rectangle 7451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53" name="Straight Connector 7452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4" name="Straight Connector 7453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5" name="Straight Connector 7454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56" name="Group 7455"/>
            <p:cNvGrpSpPr/>
            <p:nvPr/>
          </p:nvGrpSpPr>
          <p:grpSpPr>
            <a:xfrm>
              <a:off x="4798820" y="4075602"/>
              <a:ext cx="86210" cy="115817"/>
              <a:chOff x="2546632" y="2564131"/>
              <a:chExt cx="1665328" cy="2274569"/>
            </a:xfrm>
          </p:grpSpPr>
          <p:cxnSp>
            <p:nvCxnSpPr>
              <p:cNvPr id="7457" name="Straight Connector 7456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8" name="Straight Connector 7457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59" name="Straight Connector 7458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0" name="Straight Connector 7459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61" name="Straight Connector 7460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62" name="Rounded Rectangle 7461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3" name="Rounded Rectangle 7462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4" name="Rounded Rectangle 7463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5" name="Rounded Rectangle 7464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6" name="Rounded Rectangle 7465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7" name="Rounded Rectangle 7466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8" name="Rounded Rectangle 7467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69" name="Rounded Rectangle 7468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70" name="Rounded Rectangle 7469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71" name="Straight Connector 7470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2" name="Straight Connector 7471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3" name="Straight Connector 7472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474" name="Group 7473"/>
            <p:cNvGrpSpPr/>
            <p:nvPr/>
          </p:nvGrpSpPr>
          <p:grpSpPr>
            <a:xfrm>
              <a:off x="4795481" y="4213511"/>
              <a:ext cx="86210" cy="115817"/>
              <a:chOff x="2546632" y="2564131"/>
              <a:chExt cx="1665328" cy="2274569"/>
            </a:xfrm>
          </p:grpSpPr>
          <p:cxnSp>
            <p:nvCxnSpPr>
              <p:cNvPr id="7475" name="Straight Connector 7474"/>
              <p:cNvCxnSpPr/>
              <p:nvPr/>
            </p:nvCxnSpPr>
            <p:spPr bwMode="auto">
              <a:xfrm flipV="1">
                <a:off x="3023828" y="2564904"/>
                <a:ext cx="343875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6" name="Straight Connector 7475"/>
              <p:cNvCxnSpPr/>
              <p:nvPr/>
            </p:nvCxnSpPr>
            <p:spPr bwMode="auto">
              <a:xfrm flipH="1" flipV="1">
                <a:off x="3383868" y="2564904"/>
                <a:ext cx="360041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7" name="Straight Connector 7476"/>
              <p:cNvCxnSpPr/>
              <p:nvPr/>
            </p:nvCxnSpPr>
            <p:spPr bwMode="auto">
              <a:xfrm flipV="1">
                <a:off x="3383868" y="2564904"/>
                <a:ext cx="0" cy="1872208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8" name="Straight Connector 7477"/>
              <p:cNvCxnSpPr/>
              <p:nvPr/>
            </p:nvCxnSpPr>
            <p:spPr bwMode="auto">
              <a:xfrm flipH="1" flipV="1">
                <a:off x="3743909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79" name="Straight Connector 7478"/>
              <p:cNvCxnSpPr/>
              <p:nvPr/>
            </p:nvCxnSpPr>
            <p:spPr bwMode="auto">
              <a:xfrm flipV="1">
                <a:off x="2951820" y="4473116"/>
                <a:ext cx="69238" cy="360040"/>
              </a:xfrm>
              <a:prstGeom prst="line">
                <a:avLst/>
              </a:prstGeom>
              <a:solidFill>
                <a:srgbClr val="FFFFFF"/>
              </a:solidFill>
              <a:ln w="1270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ysDash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480" name="Rounded Rectangle 7479"/>
              <p:cNvSpPr/>
              <p:nvPr/>
            </p:nvSpPr>
            <p:spPr bwMode="auto">
              <a:xfrm>
                <a:off x="2690648" y="3717032"/>
                <a:ext cx="1377296" cy="216024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1" name="Rounded Rectangle 7480"/>
              <p:cNvSpPr/>
              <p:nvPr/>
            </p:nvSpPr>
            <p:spPr bwMode="auto">
              <a:xfrm>
                <a:off x="2857888" y="3392996"/>
                <a:ext cx="1051960" cy="16650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2" name="Rounded Rectangle 7481"/>
              <p:cNvSpPr/>
              <p:nvPr/>
            </p:nvSpPr>
            <p:spPr bwMode="auto">
              <a:xfrm>
                <a:off x="2980508" y="3148396"/>
                <a:ext cx="806720" cy="123825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3" name="Rounded Rectangle 7482"/>
              <p:cNvSpPr/>
              <p:nvPr/>
            </p:nvSpPr>
            <p:spPr bwMode="auto">
              <a:xfrm>
                <a:off x="3078605" y="2964933"/>
                <a:ext cx="610526" cy="93577"/>
              </a:xfrm>
              <a:prstGeom prst="roundRect">
                <a:avLst/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4" name="Rounded Rectangle 7483"/>
              <p:cNvSpPr/>
              <p:nvPr/>
            </p:nvSpPr>
            <p:spPr bwMode="auto">
              <a:xfrm>
                <a:off x="3148674" y="2823939"/>
                <a:ext cx="470388" cy="66406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5" name="Rounded Rectangle 7484"/>
              <p:cNvSpPr/>
              <p:nvPr/>
            </p:nvSpPr>
            <p:spPr bwMode="auto">
              <a:xfrm>
                <a:off x="3210386" y="2705753"/>
                <a:ext cx="346964" cy="64788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6" name="Rounded Rectangle 7485"/>
              <p:cNvSpPr/>
              <p:nvPr/>
            </p:nvSpPr>
            <p:spPr bwMode="auto">
              <a:xfrm>
                <a:off x="3246250" y="2624222"/>
                <a:ext cx="271608" cy="49107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7" name="Rounded Rectangle 7486"/>
              <p:cNvSpPr/>
              <p:nvPr/>
            </p:nvSpPr>
            <p:spPr bwMode="auto">
              <a:xfrm>
                <a:off x="3279942" y="2564131"/>
                <a:ext cx="198668" cy="45720"/>
              </a:xfrm>
              <a:prstGeom prst="roundRect">
                <a:avLst/>
              </a:prstGeom>
              <a:noFill/>
              <a:ln w="3175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sp>
            <p:nvSpPr>
              <p:cNvPr id="7488" name="Rounded Rectangle 7487"/>
              <p:cNvSpPr/>
              <p:nvPr/>
            </p:nvSpPr>
            <p:spPr bwMode="auto">
              <a:xfrm>
                <a:off x="2546632" y="4149663"/>
                <a:ext cx="1665328" cy="683494"/>
              </a:xfrm>
              <a:prstGeom prst="roundRect">
                <a:avLst>
                  <a:gd name="adj" fmla="val 3744"/>
                </a:avLst>
              </a:prstGeom>
              <a:noFill/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68580" tIns="34290" rIns="68580" bIns="34290" numCol="1" rtlCol="0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5pPr>
                <a:lvl6pPr marL="22860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6pPr>
                <a:lvl7pPr marL="27432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7pPr>
                <a:lvl8pPr marL="32004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8pPr>
                <a:lvl9pPr marL="3657600" algn="l" defTabSz="914400" rtl="0" eaLnBrk="1" latinLnBrk="0" hangingPunct="1">
                  <a:defRPr sz="4400" kern="1200">
                    <a:solidFill>
                      <a:srgbClr val="233787"/>
                    </a:solidFill>
                    <a:latin typeface="Arial" pitchFamily="34" charset="0"/>
                    <a:ea typeface="+mn-ea"/>
                    <a:cs typeface="Arial" pitchFamily="34" charset="0"/>
                  </a:defRPr>
                </a:lvl9pPr>
              </a:lstStyle>
              <a:p>
                <a:endParaRPr lang="en-GB" sz="3000" dirty="0">
                  <a:latin typeface="Arial" charset="0"/>
                </a:endParaRPr>
              </a:p>
            </p:txBody>
          </p:sp>
          <p:cxnSp>
            <p:nvCxnSpPr>
              <p:cNvPr id="7489" name="Straight Connector 7488"/>
              <p:cNvCxnSpPr/>
              <p:nvPr/>
            </p:nvCxnSpPr>
            <p:spPr bwMode="auto">
              <a:xfrm>
                <a:off x="2595563" y="4838700"/>
                <a:ext cx="1595437" cy="0"/>
              </a:xfrm>
              <a:prstGeom prst="line">
                <a:avLst/>
              </a:prstGeom>
              <a:solidFill>
                <a:srgbClr val="FFFFFF"/>
              </a:solidFill>
              <a:ln w="19050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90" name="Straight Connector 7489"/>
              <p:cNvCxnSpPr/>
              <p:nvPr/>
            </p:nvCxnSpPr>
            <p:spPr bwMode="auto">
              <a:xfrm flipV="1">
                <a:off x="2591780" y="4429125"/>
                <a:ext cx="799120" cy="404031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491" name="Straight Connector 7490"/>
              <p:cNvCxnSpPr/>
              <p:nvPr/>
            </p:nvCxnSpPr>
            <p:spPr bwMode="auto">
              <a:xfrm flipH="1" flipV="1">
                <a:off x="3383756" y="4426744"/>
                <a:ext cx="813892" cy="401750"/>
              </a:xfrm>
              <a:prstGeom prst="line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>
                    <a:lumMod val="50000"/>
                    <a:lumOff val="50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3265" name="Oval 3264">
              <a:extLst>
                <a:ext uri="{FF2B5EF4-FFF2-40B4-BE49-F238E27FC236}">
                  <a16:creationId xmlns:a16="http://schemas.microsoft.com/office/drawing/2014/main" id="{C42F8D5C-DB4A-BF48-A970-AFDDB2A76295}"/>
                </a:ext>
              </a:extLst>
            </p:cNvPr>
            <p:cNvSpPr/>
            <p:nvPr/>
          </p:nvSpPr>
          <p:spPr>
            <a:xfrm>
              <a:off x="3904410" y="3245206"/>
              <a:ext cx="1013588" cy="904560"/>
            </a:xfrm>
            <a:prstGeom prst="ellipse">
              <a:avLst/>
            </a:prstGeom>
            <a:solidFill>
              <a:schemeClr val="accent1">
                <a:lumMod val="60000"/>
                <a:lumOff val="40000"/>
                <a:alpha val="47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6" name="Oval 3265">
              <a:extLst>
                <a:ext uri="{FF2B5EF4-FFF2-40B4-BE49-F238E27FC236}">
                  <a16:creationId xmlns:a16="http://schemas.microsoft.com/office/drawing/2014/main" id="{006CAB4A-36A4-2345-962F-D1169BE0443A}"/>
                </a:ext>
              </a:extLst>
            </p:cNvPr>
            <p:cNvSpPr/>
            <p:nvPr/>
          </p:nvSpPr>
          <p:spPr>
            <a:xfrm>
              <a:off x="4712220" y="2673474"/>
              <a:ext cx="1013588" cy="904560"/>
            </a:xfrm>
            <a:prstGeom prst="ellipse">
              <a:avLst/>
            </a:prstGeom>
            <a:solidFill>
              <a:schemeClr val="accent2">
                <a:alpha val="47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8" name="Teardrop 3267">
              <a:extLst>
                <a:ext uri="{FF2B5EF4-FFF2-40B4-BE49-F238E27FC236}">
                  <a16:creationId xmlns:a16="http://schemas.microsoft.com/office/drawing/2014/main" id="{32448E5F-EA6C-6641-8425-28630BF08EE0}"/>
                </a:ext>
              </a:extLst>
            </p:cNvPr>
            <p:cNvSpPr/>
            <p:nvPr/>
          </p:nvSpPr>
          <p:spPr>
            <a:xfrm rot="6147370">
              <a:off x="2617142" y="1497948"/>
              <a:ext cx="2124370" cy="2109471"/>
            </a:xfrm>
            <a:prstGeom prst="teardrop">
              <a:avLst>
                <a:gd name="adj" fmla="val 101756"/>
              </a:avLst>
            </a:prstGeom>
            <a:noFill/>
            <a:ln w="22225">
              <a:solidFill>
                <a:schemeClr val="accent1">
                  <a:lumMod val="75000"/>
                  <a:alpha val="78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7" name="Teardrop 3266">
              <a:extLst>
                <a:ext uri="{FF2B5EF4-FFF2-40B4-BE49-F238E27FC236}">
                  <a16:creationId xmlns:a16="http://schemas.microsoft.com/office/drawing/2014/main" id="{E822CFFE-F306-004A-B4F5-BB63133FDE80}"/>
                </a:ext>
              </a:extLst>
            </p:cNvPr>
            <p:cNvSpPr/>
            <p:nvPr/>
          </p:nvSpPr>
          <p:spPr>
            <a:xfrm rot="9145266">
              <a:off x="4553362" y="737585"/>
              <a:ext cx="2124370" cy="2109471"/>
            </a:xfrm>
            <a:prstGeom prst="teardrop">
              <a:avLst>
                <a:gd name="adj" fmla="val 101756"/>
              </a:avLst>
            </a:prstGeom>
            <a:noFill/>
            <a:ln w="22225">
              <a:solidFill>
                <a:schemeClr val="accent2"/>
              </a:solidFill>
              <a:prstDash val="dash"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69" name="Oval 3268">
            <a:extLst>
              <a:ext uri="{FF2B5EF4-FFF2-40B4-BE49-F238E27FC236}">
                <a16:creationId xmlns:a16="http://schemas.microsoft.com/office/drawing/2014/main" id="{9FAD9819-747C-3140-807D-63EFF7BED0FF}"/>
              </a:ext>
            </a:extLst>
          </p:cNvPr>
          <p:cNvSpPr/>
          <p:nvPr/>
        </p:nvSpPr>
        <p:spPr>
          <a:xfrm>
            <a:off x="6725326" y="4158430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0" name="Oval 3269">
            <a:extLst>
              <a:ext uri="{FF2B5EF4-FFF2-40B4-BE49-F238E27FC236}">
                <a16:creationId xmlns:a16="http://schemas.microsoft.com/office/drawing/2014/main" id="{4A04B377-2F31-BE46-BEBC-393F09F69DDA}"/>
              </a:ext>
            </a:extLst>
          </p:cNvPr>
          <p:cNvSpPr/>
          <p:nvPr/>
        </p:nvSpPr>
        <p:spPr>
          <a:xfrm>
            <a:off x="7697949" y="4123445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1" name="Oval 3270">
            <a:extLst>
              <a:ext uri="{FF2B5EF4-FFF2-40B4-BE49-F238E27FC236}">
                <a16:creationId xmlns:a16="http://schemas.microsoft.com/office/drawing/2014/main" id="{0D6D57A0-6F49-324D-8FD6-32933DFDF239}"/>
              </a:ext>
            </a:extLst>
          </p:cNvPr>
          <p:cNvSpPr/>
          <p:nvPr/>
        </p:nvSpPr>
        <p:spPr>
          <a:xfrm>
            <a:off x="7690579" y="3047846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2" name="Oval 3271">
            <a:extLst>
              <a:ext uri="{FF2B5EF4-FFF2-40B4-BE49-F238E27FC236}">
                <a16:creationId xmlns:a16="http://schemas.microsoft.com/office/drawing/2014/main" id="{C810FAC0-FDEA-A14B-B959-E4BD8DA9F948}"/>
              </a:ext>
            </a:extLst>
          </p:cNvPr>
          <p:cNvSpPr/>
          <p:nvPr/>
        </p:nvSpPr>
        <p:spPr>
          <a:xfrm>
            <a:off x="6927402" y="2552772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3" name="Oval 3272">
            <a:extLst>
              <a:ext uri="{FF2B5EF4-FFF2-40B4-BE49-F238E27FC236}">
                <a16:creationId xmlns:a16="http://schemas.microsoft.com/office/drawing/2014/main" id="{86AFC215-B043-624D-B455-D2BDFC06FCFD}"/>
              </a:ext>
            </a:extLst>
          </p:cNvPr>
          <p:cNvSpPr/>
          <p:nvPr/>
        </p:nvSpPr>
        <p:spPr>
          <a:xfrm>
            <a:off x="8289772" y="1617495"/>
            <a:ext cx="235898" cy="214569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4" name="Oval 3273">
            <a:extLst>
              <a:ext uri="{FF2B5EF4-FFF2-40B4-BE49-F238E27FC236}">
                <a16:creationId xmlns:a16="http://schemas.microsoft.com/office/drawing/2014/main" id="{7F90EE87-510A-3248-9E9E-5D61152E968F}"/>
              </a:ext>
            </a:extLst>
          </p:cNvPr>
          <p:cNvSpPr/>
          <p:nvPr/>
        </p:nvSpPr>
        <p:spPr>
          <a:xfrm>
            <a:off x="8601189" y="2513793"/>
            <a:ext cx="235898" cy="214569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5" name="Oval 3274">
            <a:extLst>
              <a:ext uri="{FF2B5EF4-FFF2-40B4-BE49-F238E27FC236}">
                <a16:creationId xmlns:a16="http://schemas.microsoft.com/office/drawing/2014/main" id="{38630D13-6855-7F4F-A983-2ADB6C1826B7}"/>
              </a:ext>
            </a:extLst>
          </p:cNvPr>
          <p:cNvSpPr/>
          <p:nvPr/>
        </p:nvSpPr>
        <p:spPr>
          <a:xfrm>
            <a:off x="8393599" y="2653252"/>
            <a:ext cx="235898" cy="214569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6" name="Oval 3275">
            <a:extLst>
              <a:ext uri="{FF2B5EF4-FFF2-40B4-BE49-F238E27FC236}">
                <a16:creationId xmlns:a16="http://schemas.microsoft.com/office/drawing/2014/main" id="{C897FBEE-26AE-4F4E-8733-B1D40BB8CC58}"/>
              </a:ext>
            </a:extLst>
          </p:cNvPr>
          <p:cNvSpPr/>
          <p:nvPr/>
        </p:nvSpPr>
        <p:spPr>
          <a:xfrm>
            <a:off x="7045351" y="2776347"/>
            <a:ext cx="235898" cy="214569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7" name="Oval 3276">
            <a:extLst>
              <a:ext uri="{FF2B5EF4-FFF2-40B4-BE49-F238E27FC236}">
                <a16:creationId xmlns:a16="http://schemas.microsoft.com/office/drawing/2014/main" id="{2CCCA678-E23A-674A-829B-EE280858F5DE}"/>
              </a:ext>
            </a:extLst>
          </p:cNvPr>
          <p:cNvSpPr/>
          <p:nvPr/>
        </p:nvSpPr>
        <p:spPr>
          <a:xfrm>
            <a:off x="8368604" y="3567961"/>
            <a:ext cx="235898" cy="214569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78" name="Picture 3277">
            <a:extLst>
              <a:ext uri="{FF2B5EF4-FFF2-40B4-BE49-F238E27FC236}">
                <a16:creationId xmlns:a16="http://schemas.microsoft.com/office/drawing/2014/main" id="{1F56C34F-4269-6746-927D-B31E9AB3A01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3279" name="Rectangle 3278">
            <a:extLst>
              <a:ext uri="{FF2B5EF4-FFF2-40B4-BE49-F238E27FC236}">
                <a16:creationId xmlns:a16="http://schemas.microsoft.com/office/drawing/2014/main" id="{A55AE93C-011F-B845-B075-B365C7DA0A69}"/>
              </a:ext>
            </a:extLst>
          </p:cNvPr>
          <p:cNvSpPr/>
          <p:nvPr/>
        </p:nvSpPr>
        <p:spPr>
          <a:xfrm>
            <a:off x="6954725" y="2162272"/>
            <a:ext cx="896720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chemeClr val="accent1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#1</a:t>
            </a:r>
            <a:endParaRPr lang="en-US" sz="1050" i="1" dirty="0">
              <a:ln w="0"/>
              <a:solidFill>
                <a:schemeClr val="accent1">
                  <a:lumMod val="75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80" name="Rectangle 3279">
            <a:extLst>
              <a:ext uri="{FF2B5EF4-FFF2-40B4-BE49-F238E27FC236}">
                <a16:creationId xmlns:a16="http://schemas.microsoft.com/office/drawing/2014/main" id="{49E65FEB-5456-2D47-9F5C-C6A150EE0B11}"/>
              </a:ext>
            </a:extLst>
          </p:cNvPr>
          <p:cNvSpPr/>
          <p:nvPr/>
        </p:nvSpPr>
        <p:spPr>
          <a:xfrm>
            <a:off x="8147230" y="1999065"/>
            <a:ext cx="896720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chemeClr val="accent2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#2</a:t>
            </a:r>
            <a:endParaRPr lang="en-US" sz="1050" i="1" dirty="0">
              <a:ln w="0"/>
              <a:solidFill>
                <a:schemeClr val="accent2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1745406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3" y="521799"/>
            <a:ext cx="7136869" cy="619941"/>
          </a:xfrm>
        </p:spPr>
        <p:txBody>
          <a:bodyPr/>
          <a:lstStyle/>
          <a:p>
            <a:r>
              <a:rPr lang="en-GB" dirty="0"/>
              <a:t>VLBI with SKA1-LOW: </a:t>
            </a:r>
            <a:r>
              <a:rPr lang="en-GB" sz="2400" dirty="0"/>
              <a:t>50-350 MHz</a:t>
            </a:r>
          </a:p>
          <a:p>
            <a:r>
              <a:rPr lang="en-GB" sz="2400" dirty="0"/>
              <a:t>sub-stations for VLBI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37</a:t>
            </a:fld>
            <a:endParaRPr lang="en-US" dirty="0"/>
          </a:p>
        </p:txBody>
      </p:sp>
      <p:pic>
        <p:nvPicPr>
          <p:cNvPr id="4263" name="Picture 426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0531" y="2831167"/>
            <a:ext cx="670424" cy="660077"/>
          </a:xfrm>
          <a:prstGeom prst="rect">
            <a:avLst/>
          </a:prstGeom>
        </p:spPr>
      </p:pic>
      <p:pic>
        <p:nvPicPr>
          <p:cNvPr id="4266" name="Picture 4265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050009" y="3275950"/>
            <a:ext cx="670424" cy="660077"/>
          </a:xfrm>
          <a:prstGeom prst="rect">
            <a:avLst/>
          </a:prstGeom>
        </p:spPr>
      </p:pic>
      <p:pic>
        <p:nvPicPr>
          <p:cNvPr id="4267" name="Picture 426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8561" y="3994882"/>
            <a:ext cx="670424" cy="660077"/>
          </a:xfrm>
          <a:prstGeom prst="rect">
            <a:avLst/>
          </a:prstGeom>
        </p:spPr>
      </p:pic>
      <p:pic>
        <p:nvPicPr>
          <p:cNvPr id="4268" name="Picture 426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03356" y="3819728"/>
            <a:ext cx="670424" cy="660077"/>
          </a:xfrm>
          <a:prstGeom prst="rect">
            <a:avLst/>
          </a:prstGeom>
        </p:spPr>
      </p:pic>
      <p:pic>
        <p:nvPicPr>
          <p:cNvPr id="4269" name="Picture 426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51470" y="2468602"/>
            <a:ext cx="670424" cy="660077"/>
          </a:xfrm>
          <a:prstGeom prst="rect">
            <a:avLst/>
          </a:prstGeom>
        </p:spPr>
      </p:pic>
      <p:sp>
        <p:nvSpPr>
          <p:cNvPr id="4270" name="Right Arrow 4269"/>
          <p:cNvSpPr/>
          <p:nvPr/>
        </p:nvSpPr>
        <p:spPr>
          <a:xfrm>
            <a:off x="5931826" y="3245846"/>
            <a:ext cx="795528" cy="356616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dirty="0"/>
              <a:t>512</a:t>
            </a:r>
          </a:p>
        </p:txBody>
      </p:sp>
      <p:sp>
        <p:nvSpPr>
          <p:cNvPr id="4272" name="Rectangle 4271"/>
          <p:cNvSpPr/>
          <p:nvPr/>
        </p:nvSpPr>
        <p:spPr>
          <a:xfrm>
            <a:off x="5956399" y="5045518"/>
            <a:ext cx="2860398" cy="93487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SKA1-LOW 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“array/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of sub-stations”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375771" y="3675247"/>
            <a:ext cx="75268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100" dirty="0"/>
              <a:t>…</a:t>
            </a:r>
          </a:p>
        </p:txBody>
      </p:sp>
      <p:sp>
        <p:nvSpPr>
          <p:cNvPr id="7492" name="Rectangle 7491"/>
          <p:cNvSpPr/>
          <p:nvPr/>
        </p:nvSpPr>
        <p:spPr>
          <a:xfrm>
            <a:off x="4010955" y="5043388"/>
            <a:ext cx="1592423" cy="646331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SKA1-LOW</a:t>
            </a:r>
          </a:p>
          <a:p>
            <a:pPr algn="ctr"/>
            <a:r>
              <a:rPr lang="en-US" sz="1875" i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“sub-stations”</a:t>
            </a:r>
          </a:p>
        </p:txBody>
      </p:sp>
      <p:sp>
        <p:nvSpPr>
          <p:cNvPr id="7493" name="Rectangle 7492"/>
          <p:cNvSpPr/>
          <p:nvPr/>
        </p:nvSpPr>
        <p:spPr>
          <a:xfrm>
            <a:off x="841668" y="5034912"/>
            <a:ext cx="2117887" cy="66941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SKA1-LOW </a:t>
            </a:r>
          </a:p>
          <a:p>
            <a:pPr algn="ctr"/>
            <a:r>
              <a:rPr lang="en-US" sz="1875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Antenna/Receptor</a:t>
            </a:r>
          </a:p>
        </p:txBody>
      </p:sp>
      <p:sp>
        <p:nvSpPr>
          <p:cNvPr id="3242" name="Rectangle 3241"/>
          <p:cNvSpPr/>
          <p:nvPr/>
        </p:nvSpPr>
        <p:spPr>
          <a:xfrm>
            <a:off x="6448115" y="5981345"/>
            <a:ext cx="1855315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Beamforming of sub-stations</a:t>
            </a:r>
          </a:p>
        </p:txBody>
      </p:sp>
      <p:sp>
        <p:nvSpPr>
          <p:cNvPr id="3243" name="Rectangle 3242"/>
          <p:cNvSpPr/>
          <p:nvPr/>
        </p:nvSpPr>
        <p:spPr>
          <a:xfrm>
            <a:off x="1325378" y="5708380"/>
            <a:ext cx="1031373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Antenna Beam</a:t>
            </a:r>
            <a:endParaRPr lang="en-US" sz="1050" i="1" dirty="0">
              <a:ln w="0"/>
              <a:solidFill>
                <a:srgbClr val="ED7D3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44" name="Rectangle 3243"/>
          <p:cNvSpPr/>
          <p:nvPr/>
        </p:nvSpPr>
        <p:spPr>
          <a:xfrm>
            <a:off x="3866183" y="5715956"/>
            <a:ext cx="1892185" cy="553998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8 Station/sub-stations Beams</a:t>
            </a:r>
          </a:p>
          <a:p>
            <a:pPr algn="ctr"/>
            <a:r>
              <a:rPr lang="en-US" sz="1050" i="1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sharing total b/w</a:t>
            </a:r>
          </a:p>
          <a:p>
            <a:pPr algn="ctr"/>
            <a:r>
              <a:rPr lang="en-US" sz="1050" i="1" dirty="0">
                <a:ln w="0"/>
                <a:solidFill>
                  <a:srgbClr val="ED7D3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Larger HPBW</a:t>
            </a:r>
          </a:p>
        </p:txBody>
      </p:sp>
      <p:pic>
        <p:nvPicPr>
          <p:cNvPr id="3245" name="Picture 3244">
            <a:extLst>
              <a:ext uri="{FF2B5EF4-FFF2-40B4-BE49-F238E27FC236}">
                <a16:creationId xmlns:a16="http://schemas.microsoft.com/office/drawing/2014/main" id="{2CCA0177-BFA4-6B40-809E-3EC614779F1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252"/>
          <a:stretch/>
        </p:blipFill>
        <p:spPr>
          <a:xfrm>
            <a:off x="965345" y="2336775"/>
            <a:ext cx="1620688" cy="2434236"/>
          </a:xfrm>
          <a:prstGeom prst="rect">
            <a:avLst/>
          </a:prstGeom>
        </p:spPr>
      </p:pic>
      <p:pic>
        <p:nvPicPr>
          <p:cNvPr id="3252" name="Picture 3251">
            <a:extLst>
              <a:ext uri="{FF2B5EF4-FFF2-40B4-BE49-F238E27FC236}">
                <a16:creationId xmlns:a16="http://schemas.microsoft.com/office/drawing/2014/main" id="{B32951E7-BCE1-D142-90BE-69620709AC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64295" y="3345208"/>
            <a:ext cx="670424" cy="660077"/>
          </a:xfrm>
          <a:prstGeom prst="rect">
            <a:avLst/>
          </a:prstGeom>
        </p:spPr>
      </p:pic>
      <p:pic>
        <p:nvPicPr>
          <p:cNvPr id="3253" name="Picture 3252">
            <a:extLst>
              <a:ext uri="{FF2B5EF4-FFF2-40B4-BE49-F238E27FC236}">
                <a16:creationId xmlns:a16="http://schemas.microsoft.com/office/drawing/2014/main" id="{F62AF795-83DD-E54E-9101-CE4EE71CE2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94285" y="2352181"/>
            <a:ext cx="670424" cy="660077"/>
          </a:xfrm>
          <a:prstGeom prst="rect">
            <a:avLst/>
          </a:prstGeom>
          <a:noFill/>
        </p:spPr>
      </p:pic>
      <p:pic>
        <p:nvPicPr>
          <p:cNvPr id="3254" name="Picture 3253">
            <a:extLst>
              <a:ext uri="{FF2B5EF4-FFF2-40B4-BE49-F238E27FC236}">
                <a16:creationId xmlns:a16="http://schemas.microsoft.com/office/drawing/2014/main" id="{6F847254-2F35-8F4E-AE2C-FB13AD6148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63463" y="4334216"/>
            <a:ext cx="670424" cy="660077"/>
          </a:xfrm>
          <a:prstGeom prst="rect">
            <a:avLst/>
          </a:prstGeom>
        </p:spPr>
      </p:pic>
      <p:pic>
        <p:nvPicPr>
          <p:cNvPr id="3255" name="Picture 3254">
            <a:extLst>
              <a:ext uri="{FF2B5EF4-FFF2-40B4-BE49-F238E27FC236}">
                <a16:creationId xmlns:a16="http://schemas.microsoft.com/office/drawing/2014/main" id="{D8A95D39-6281-AA40-BF7F-1DF81636B0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82530" y="1288003"/>
            <a:ext cx="670424" cy="660077"/>
          </a:xfrm>
          <a:prstGeom prst="rect">
            <a:avLst/>
          </a:prstGeom>
        </p:spPr>
      </p:pic>
      <p:sp>
        <p:nvSpPr>
          <p:cNvPr id="7495" name="Right Arrow 7494"/>
          <p:cNvSpPr/>
          <p:nvPr/>
        </p:nvSpPr>
        <p:spPr>
          <a:xfrm>
            <a:off x="2818753" y="3242493"/>
            <a:ext cx="795528" cy="356616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50" dirty="0"/>
              <a:t>256</a:t>
            </a:r>
          </a:p>
        </p:txBody>
      </p:sp>
      <p:sp>
        <p:nvSpPr>
          <p:cNvPr id="4261" name="Oval 4260"/>
          <p:cNvSpPr/>
          <p:nvPr/>
        </p:nvSpPr>
        <p:spPr bwMode="auto">
          <a:xfrm>
            <a:off x="3626180" y="2913205"/>
            <a:ext cx="2015687" cy="1982675"/>
          </a:xfrm>
          <a:prstGeom prst="ellipse">
            <a:avLst/>
          </a:prstGeom>
          <a:noFill/>
          <a:ln w="28575" cap="flat" cmpd="dbl" algn="ctr">
            <a:solidFill>
              <a:srgbClr val="FFC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68580" tIns="34290" rIns="68580" bIns="34290" numCol="1" rtlCol="0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233787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233787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233787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233787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rgbClr val="233787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algn="l" defTabSz="914400" rtl="0" eaLnBrk="1" latinLnBrk="0" hangingPunct="1">
              <a:defRPr sz="4400" kern="1200">
                <a:solidFill>
                  <a:srgbClr val="233787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2743200" algn="l" defTabSz="914400" rtl="0" eaLnBrk="1" latinLnBrk="0" hangingPunct="1">
              <a:defRPr sz="4400" kern="1200">
                <a:solidFill>
                  <a:srgbClr val="233787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3200400" algn="l" defTabSz="914400" rtl="0" eaLnBrk="1" latinLnBrk="0" hangingPunct="1">
              <a:defRPr sz="4400" kern="1200">
                <a:solidFill>
                  <a:srgbClr val="233787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3657600" algn="l" defTabSz="914400" rtl="0" eaLnBrk="1" latinLnBrk="0" hangingPunct="1">
              <a:defRPr sz="4400" kern="1200">
                <a:solidFill>
                  <a:srgbClr val="233787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endParaRPr lang="en-GB" sz="3300" dirty="0">
              <a:latin typeface="Arial" charset="0"/>
            </a:endParaRPr>
          </a:p>
        </p:txBody>
      </p:sp>
      <p:grpSp>
        <p:nvGrpSpPr>
          <p:cNvPr id="4262" name="Group 4261"/>
          <p:cNvGrpSpPr/>
          <p:nvPr/>
        </p:nvGrpSpPr>
        <p:grpSpPr>
          <a:xfrm>
            <a:off x="4033441" y="3260776"/>
            <a:ext cx="86210" cy="115817"/>
            <a:chOff x="2546632" y="2564131"/>
            <a:chExt cx="1665328" cy="2274569"/>
          </a:xfrm>
        </p:grpSpPr>
        <p:cxnSp>
          <p:nvCxnSpPr>
            <p:cNvPr id="4264" name="Straight Connector 4263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71" name="Straight Connector 4270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73" name="Straight Connector 427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74" name="Straight Connector 427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75" name="Straight Connector 427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276" name="Rounded Rectangle 427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77" name="Rounded Rectangle 427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78" name="Rounded Rectangle 427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79" name="Rounded Rectangle 427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80" name="Rounded Rectangle 427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81" name="Rounded Rectangle 428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82" name="Rounded Rectangle 428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83" name="Rounded Rectangle 428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84" name="Rounded Rectangle 428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285" name="Straight Connector 428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86" name="Straight Connector 428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87" name="Straight Connector 428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288" name="Group 4287"/>
          <p:cNvGrpSpPr/>
          <p:nvPr/>
        </p:nvGrpSpPr>
        <p:grpSpPr>
          <a:xfrm>
            <a:off x="4110220" y="3149136"/>
            <a:ext cx="86210" cy="115817"/>
            <a:chOff x="2546632" y="2564131"/>
            <a:chExt cx="1665328" cy="2274569"/>
          </a:xfrm>
        </p:grpSpPr>
        <p:cxnSp>
          <p:nvCxnSpPr>
            <p:cNvPr id="4289" name="Straight Connector 428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90" name="Straight Connector 428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91" name="Straight Connector 429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92" name="Straight Connector 429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93" name="Straight Connector 429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294" name="Rounded Rectangle 429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95" name="Rounded Rectangle 429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96" name="Rounded Rectangle 429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97" name="Rounded Rectangle 429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98" name="Rounded Rectangle 429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299" name="Rounded Rectangle 429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00" name="Rounded Rectangle 429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01" name="Rounded Rectangle 430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02" name="Rounded Rectangle 430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303" name="Straight Connector 430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04" name="Straight Connector 430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05" name="Straight Connector 430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306" name="Group 4305"/>
          <p:cNvGrpSpPr/>
          <p:nvPr/>
        </p:nvGrpSpPr>
        <p:grpSpPr>
          <a:xfrm>
            <a:off x="4156956" y="3014510"/>
            <a:ext cx="86210" cy="115817"/>
            <a:chOff x="2546632" y="2564131"/>
            <a:chExt cx="1665328" cy="2274569"/>
          </a:xfrm>
        </p:grpSpPr>
        <p:cxnSp>
          <p:nvCxnSpPr>
            <p:cNvPr id="4307" name="Straight Connector 430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08" name="Straight Connector 430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09" name="Straight Connector 430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10" name="Straight Connector 430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11" name="Straight Connector 431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312" name="Rounded Rectangle 431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13" name="Rounded Rectangle 431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14" name="Rounded Rectangle 431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15" name="Rounded Rectangle 431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16" name="Rounded Rectangle 431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17" name="Rounded Rectangle 431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18" name="Rounded Rectangle 431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19" name="Rounded Rectangle 431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20" name="Rounded Rectangle 431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321" name="Straight Connector 432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22" name="Straight Connector 432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23" name="Straight Connector 432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324" name="Group 4323"/>
          <p:cNvGrpSpPr/>
          <p:nvPr/>
        </p:nvGrpSpPr>
        <p:grpSpPr>
          <a:xfrm>
            <a:off x="4010074" y="3119584"/>
            <a:ext cx="86210" cy="115817"/>
            <a:chOff x="2546632" y="2564131"/>
            <a:chExt cx="1665328" cy="2274569"/>
          </a:xfrm>
        </p:grpSpPr>
        <p:cxnSp>
          <p:nvCxnSpPr>
            <p:cNvPr id="4325" name="Straight Connector 432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26" name="Straight Connector 432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27" name="Straight Connector 432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28" name="Straight Connector 432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29" name="Straight Connector 432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330" name="Rounded Rectangle 432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31" name="Rounded Rectangle 433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32" name="Rounded Rectangle 433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33" name="Rounded Rectangle 433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34" name="Rounded Rectangle 433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35" name="Rounded Rectangle 433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36" name="Rounded Rectangle 433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37" name="Rounded Rectangle 433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38" name="Rounded Rectangle 433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339" name="Straight Connector 433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40" name="Straight Connector 433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41" name="Straight Connector 434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342" name="Group 4341"/>
          <p:cNvGrpSpPr/>
          <p:nvPr/>
        </p:nvGrpSpPr>
        <p:grpSpPr>
          <a:xfrm>
            <a:off x="3913266" y="3211522"/>
            <a:ext cx="86210" cy="115817"/>
            <a:chOff x="2546632" y="2564131"/>
            <a:chExt cx="1665328" cy="2274569"/>
          </a:xfrm>
        </p:grpSpPr>
        <p:cxnSp>
          <p:nvCxnSpPr>
            <p:cNvPr id="4343" name="Straight Connector 434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44" name="Straight Connector 434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45" name="Straight Connector 434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46" name="Straight Connector 434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47" name="Straight Connector 434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348" name="Rounded Rectangle 434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49" name="Rounded Rectangle 434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50" name="Rounded Rectangle 434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51" name="Rounded Rectangle 435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52" name="Rounded Rectangle 435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53" name="Rounded Rectangle 435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54" name="Rounded Rectangle 435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55" name="Rounded Rectangle 435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56" name="Rounded Rectangle 435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357" name="Straight Connector 435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58" name="Straight Connector 435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59" name="Straight Connector 435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360" name="Group 4359"/>
          <p:cNvGrpSpPr/>
          <p:nvPr/>
        </p:nvGrpSpPr>
        <p:grpSpPr>
          <a:xfrm>
            <a:off x="4143603" y="3461073"/>
            <a:ext cx="86210" cy="115817"/>
            <a:chOff x="2546632" y="2564131"/>
            <a:chExt cx="1665328" cy="2274569"/>
          </a:xfrm>
        </p:grpSpPr>
        <p:cxnSp>
          <p:nvCxnSpPr>
            <p:cNvPr id="4361" name="Straight Connector 436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62" name="Straight Connector 436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63" name="Straight Connector 436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64" name="Straight Connector 436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65" name="Straight Connector 436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366" name="Rounded Rectangle 436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67" name="Rounded Rectangle 436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68" name="Rounded Rectangle 436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69" name="Rounded Rectangle 436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70" name="Rounded Rectangle 436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71" name="Rounded Rectangle 437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72" name="Rounded Rectangle 437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73" name="Rounded Rectangle 437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74" name="Rounded Rectangle 437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375" name="Straight Connector 437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76" name="Straight Connector 437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77" name="Straight Connector 437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378" name="Group 4377"/>
          <p:cNvGrpSpPr/>
          <p:nvPr/>
        </p:nvGrpSpPr>
        <p:grpSpPr>
          <a:xfrm>
            <a:off x="4220382" y="3349432"/>
            <a:ext cx="86210" cy="115817"/>
            <a:chOff x="2546632" y="2564131"/>
            <a:chExt cx="1665328" cy="2274569"/>
          </a:xfrm>
        </p:grpSpPr>
        <p:cxnSp>
          <p:nvCxnSpPr>
            <p:cNvPr id="4379" name="Straight Connector 437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80" name="Straight Connector 437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81" name="Straight Connector 438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82" name="Straight Connector 438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83" name="Straight Connector 438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384" name="Rounded Rectangle 438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85" name="Rounded Rectangle 438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86" name="Rounded Rectangle 438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87" name="Rounded Rectangle 438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88" name="Rounded Rectangle 438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89" name="Rounded Rectangle 438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90" name="Rounded Rectangle 438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91" name="Rounded Rectangle 439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392" name="Rounded Rectangle 439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393" name="Straight Connector 439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94" name="Straight Connector 439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95" name="Straight Connector 439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396" name="Group 4395"/>
          <p:cNvGrpSpPr/>
          <p:nvPr/>
        </p:nvGrpSpPr>
        <p:grpSpPr>
          <a:xfrm>
            <a:off x="4267116" y="3214807"/>
            <a:ext cx="86210" cy="115817"/>
            <a:chOff x="2546632" y="2564131"/>
            <a:chExt cx="1665328" cy="2274569"/>
          </a:xfrm>
        </p:grpSpPr>
        <p:cxnSp>
          <p:nvCxnSpPr>
            <p:cNvPr id="4397" name="Straight Connector 439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98" name="Straight Connector 439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99" name="Straight Connector 439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00" name="Straight Connector 439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01" name="Straight Connector 440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02" name="Rounded Rectangle 440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03" name="Rounded Rectangle 440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04" name="Rounded Rectangle 440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05" name="Rounded Rectangle 440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06" name="Rounded Rectangle 440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07" name="Rounded Rectangle 440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08" name="Rounded Rectangle 440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09" name="Rounded Rectangle 440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10" name="Rounded Rectangle 440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411" name="Straight Connector 441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12" name="Straight Connector 441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13" name="Straight Connector 441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414" name="Group 4413"/>
          <p:cNvGrpSpPr/>
          <p:nvPr/>
        </p:nvGrpSpPr>
        <p:grpSpPr>
          <a:xfrm>
            <a:off x="4120235" y="3319880"/>
            <a:ext cx="86210" cy="115817"/>
            <a:chOff x="2546632" y="2564131"/>
            <a:chExt cx="1665328" cy="2274569"/>
          </a:xfrm>
        </p:grpSpPr>
        <p:cxnSp>
          <p:nvCxnSpPr>
            <p:cNvPr id="4415" name="Straight Connector 441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16" name="Straight Connector 441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17" name="Straight Connector 441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18" name="Straight Connector 441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19" name="Straight Connector 441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20" name="Rounded Rectangle 441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21" name="Rounded Rectangle 442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22" name="Rounded Rectangle 442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23" name="Rounded Rectangle 442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24" name="Rounded Rectangle 442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25" name="Rounded Rectangle 442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26" name="Rounded Rectangle 442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27" name="Rounded Rectangle 442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28" name="Rounded Rectangle 442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429" name="Straight Connector 442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30" name="Straight Connector 442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31" name="Straight Connector 443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432" name="Group 4431"/>
          <p:cNvGrpSpPr/>
          <p:nvPr/>
        </p:nvGrpSpPr>
        <p:grpSpPr>
          <a:xfrm>
            <a:off x="4023427" y="3411819"/>
            <a:ext cx="86210" cy="115817"/>
            <a:chOff x="2546632" y="2564131"/>
            <a:chExt cx="1665328" cy="2274569"/>
          </a:xfrm>
        </p:grpSpPr>
        <p:cxnSp>
          <p:nvCxnSpPr>
            <p:cNvPr id="4433" name="Straight Connector 443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34" name="Straight Connector 443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35" name="Straight Connector 443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36" name="Straight Connector 443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37" name="Straight Connector 443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38" name="Rounded Rectangle 443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39" name="Rounded Rectangle 443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40" name="Rounded Rectangle 443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41" name="Rounded Rectangle 444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42" name="Rounded Rectangle 444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43" name="Rounded Rectangle 444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44" name="Rounded Rectangle 444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45" name="Rounded Rectangle 444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46" name="Rounded Rectangle 444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447" name="Straight Connector 444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48" name="Straight Connector 444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49" name="Straight Connector 444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450" name="Group 4449"/>
          <p:cNvGrpSpPr/>
          <p:nvPr/>
        </p:nvGrpSpPr>
        <p:grpSpPr>
          <a:xfrm>
            <a:off x="4393968" y="3103165"/>
            <a:ext cx="86210" cy="115817"/>
            <a:chOff x="2546632" y="2564131"/>
            <a:chExt cx="1665328" cy="2274569"/>
          </a:xfrm>
        </p:grpSpPr>
        <p:cxnSp>
          <p:nvCxnSpPr>
            <p:cNvPr id="4451" name="Straight Connector 445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52" name="Straight Connector 445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53" name="Straight Connector 445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54" name="Straight Connector 445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55" name="Straight Connector 445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56" name="Rounded Rectangle 445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57" name="Rounded Rectangle 445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58" name="Rounded Rectangle 445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59" name="Rounded Rectangle 445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60" name="Rounded Rectangle 445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61" name="Rounded Rectangle 446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62" name="Rounded Rectangle 446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63" name="Rounded Rectangle 446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64" name="Rounded Rectangle 446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465" name="Straight Connector 446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66" name="Straight Connector 446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67" name="Straight Connector 446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468" name="Group 4467"/>
          <p:cNvGrpSpPr/>
          <p:nvPr/>
        </p:nvGrpSpPr>
        <p:grpSpPr>
          <a:xfrm>
            <a:off x="4470748" y="2991525"/>
            <a:ext cx="86210" cy="115817"/>
            <a:chOff x="2546632" y="2564131"/>
            <a:chExt cx="1665328" cy="2274569"/>
          </a:xfrm>
        </p:grpSpPr>
        <p:cxnSp>
          <p:nvCxnSpPr>
            <p:cNvPr id="4469" name="Straight Connector 446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70" name="Straight Connector 446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71" name="Straight Connector 447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72" name="Straight Connector 447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73" name="Straight Connector 447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74" name="Rounded Rectangle 447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75" name="Rounded Rectangle 447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76" name="Rounded Rectangle 447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77" name="Rounded Rectangle 447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78" name="Rounded Rectangle 447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79" name="Rounded Rectangle 447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80" name="Rounded Rectangle 447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81" name="Rounded Rectangle 448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82" name="Rounded Rectangle 448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483" name="Straight Connector 448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84" name="Straight Connector 448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85" name="Straight Connector 448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486" name="Group 4485"/>
          <p:cNvGrpSpPr/>
          <p:nvPr/>
        </p:nvGrpSpPr>
        <p:grpSpPr>
          <a:xfrm>
            <a:off x="4560879" y="2938989"/>
            <a:ext cx="86210" cy="115817"/>
            <a:chOff x="2546632" y="2564131"/>
            <a:chExt cx="1665328" cy="2274569"/>
          </a:xfrm>
        </p:grpSpPr>
        <p:cxnSp>
          <p:nvCxnSpPr>
            <p:cNvPr id="4487" name="Straight Connector 448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88" name="Straight Connector 448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89" name="Straight Connector 448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90" name="Straight Connector 448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491" name="Straight Connector 449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92" name="Rounded Rectangle 449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93" name="Rounded Rectangle 449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94" name="Rounded Rectangle 449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95" name="Rounded Rectangle 449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96" name="Rounded Rectangle 449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97" name="Rounded Rectangle 449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98" name="Rounded Rectangle 449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499" name="Rounded Rectangle 449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00" name="Rounded Rectangle 449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501" name="Straight Connector 450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02" name="Straight Connector 450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03" name="Straight Connector 450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504" name="Group 4503"/>
          <p:cNvGrpSpPr/>
          <p:nvPr/>
        </p:nvGrpSpPr>
        <p:grpSpPr>
          <a:xfrm>
            <a:off x="4370601" y="2961973"/>
            <a:ext cx="86210" cy="115817"/>
            <a:chOff x="2546632" y="2564131"/>
            <a:chExt cx="1665328" cy="2274569"/>
          </a:xfrm>
        </p:grpSpPr>
        <p:cxnSp>
          <p:nvCxnSpPr>
            <p:cNvPr id="4505" name="Straight Connector 450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06" name="Straight Connector 450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07" name="Straight Connector 450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08" name="Straight Connector 450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09" name="Straight Connector 450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510" name="Rounded Rectangle 450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11" name="Rounded Rectangle 451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12" name="Rounded Rectangle 451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13" name="Rounded Rectangle 451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14" name="Rounded Rectangle 451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15" name="Rounded Rectangle 451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16" name="Rounded Rectangle 451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17" name="Rounded Rectangle 451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18" name="Rounded Rectangle 451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519" name="Straight Connector 451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20" name="Straight Connector 451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21" name="Straight Connector 452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522" name="Group 4521"/>
          <p:cNvGrpSpPr/>
          <p:nvPr/>
        </p:nvGrpSpPr>
        <p:grpSpPr>
          <a:xfrm>
            <a:off x="4273794" y="3053912"/>
            <a:ext cx="86210" cy="115817"/>
            <a:chOff x="2546632" y="2564131"/>
            <a:chExt cx="1665328" cy="2274569"/>
          </a:xfrm>
        </p:grpSpPr>
        <p:cxnSp>
          <p:nvCxnSpPr>
            <p:cNvPr id="4523" name="Straight Connector 452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24" name="Straight Connector 452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25" name="Straight Connector 452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26" name="Straight Connector 452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27" name="Straight Connector 452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528" name="Rounded Rectangle 452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29" name="Rounded Rectangle 452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30" name="Rounded Rectangle 452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31" name="Rounded Rectangle 453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32" name="Rounded Rectangle 453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33" name="Rounded Rectangle 453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34" name="Rounded Rectangle 453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35" name="Rounded Rectangle 453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36" name="Rounded Rectangle 453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537" name="Straight Connector 453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38" name="Straight Connector 453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39" name="Straight Connector 453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540" name="Group 4539"/>
          <p:cNvGrpSpPr/>
          <p:nvPr/>
        </p:nvGrpSpPr>
        <p:grpSpPr>
          <a:xfrm>
            <a:off x="4504130" y="3303462"/>
            <a:ext cx="86210" cy="115817"/>
            <a:chOff x="2546632" y="2564131"/>
            <a:chExt cx="1665328" cy="2274569"/>
          </a:xfrm>
        </p:grpSpPr>
        <p:cxnSp>
          <p:nvCxnSpPr>
            <p:cNvPr id="4541" name="Straight Connector 454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42" name="Straight Connector 454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43" name="Straight Connector 454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44" name="Straight Connector 454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45" name="Straight Connector 454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546" name="Rounded Rectangle 454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47" name="Rounded Rectangle 454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48" name="Rounded Rectangle 454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49" name="Rounded Rectangle 454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50" name="Rounded Rectangle 454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51" name="Rounded Rectangle 455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52" name="Rounded Rectangle 455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53" name="Rounded Rectangle 455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54" name="Rounded Rectangle 455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555" name="Straight Connector 455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56" name="Straight Connector 455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57" name="Straight Connector 455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558" name="Group 4557"/>
          <p:cNvGrpSpPr/>
          <p:nvPr/>
        </p:nvGrpSpPr>
        <p:grpSpPr>
          <a:xfrm>
            <a:off x="4580909" y="3191821"/>
            <a:ext cx="86210" cy="115817"/>
            <a:chOff x="2546632" y="2564131"/>
            <a:chExt cx="1665328" cy="2274569"/>
          </a:xfrm>
        </p:grpSpPr>
        <p:cxnSp>
          <p:nvCxnSpPr>
            <p:cNvPr id="4559" name="Straight Connector 455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60" name="Straight Connector 455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61" name="Straight Connector 456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62" name="Straight Connector 456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63" name="Straight Connector 456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564" name="Rounded Rectangle 456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65" name="Rounded Rectangle 456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66" name="Rounded Rectangle 456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67" name="Rounded Rectangle 456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68" name="Rounded Rectangle 456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69" name="Rounded Rectangle 456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70" name="Rounded Rectangle 456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71" name="Rounded Rectangle 457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72" name="Rounded Rectangle 457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573" name="Straight Connector 457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74" name="Straight Connector 457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75" name="Straight Connector 457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576" name="Group 4575"/>
          <p:cNvGrpSpPr/>
          <p:nvPr/>
        </p:nvGrpSpPr>
        <p:grpSpPr>
          <a:xfrm>
            <a:off x="4627644" y="3057196"/>
            <a:ext cx="86210" cy="115817"/>
            <a:chOff x="2546632" y="2564131"/>
            <a:chExt cx="1665328" cy="2274569"/>
          </a:xfrm>
        </p:grpSpPr>
        <p:cxnSp>
          <p:nvCxnSpPr>
            <p:cNvPr id="4577" name="Straight Connector 457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78" name="Straight Connector 457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79" name="Straight Connector 457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80" name="Straight Connector 457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81" name="Straight Connector 458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582" name="Rounded Rectangle 458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83" name="Rounded Rectangle 458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84" name="Rounded Rectangle 458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85" name="Rounded Rectangle 458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86" name="Rounded Rectangle 458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87" name="Rounded Rectangle 458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88" name="Rounded Rectangle 458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89" name="Rounded Rectangle 458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590" name="Rounded Rectangle 458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591" name="Straight Connector 459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92" name="Straight Connector 459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93" name="Straight Connector 459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594" name="Group 4593"/>
          <p:cNvGrpSpPr/>
          <p:nvPr/>
        </p:nvGrpSpPr>
        <p:grpSpPr>
          <a:xfrm>
            <a:off x="4480763" y="3162270"/>
            <a:ext cx="86210" cy="115817"/>
            <a:chOff x="2546632" y="2564131"/>
            <a:chExt cx="1665328" cy="2274569"/>
          </a:xfrm>
        </p:grpSpPr>
        <p:cxnSp>
          <p:nvCxnSpPr>
            <p:cNvPr id="4595" name="Straight Connector 459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96" name="Straight Connector 459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97" name="Straight Connector 459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98" name="Straight Connector 459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99" name="Straight Connector 459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600" name="Rounded Rectangle 459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01" name="Rounded Rectangle 460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02" name="Rounded Rectangle 460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03" name="Rounded Rectangle 460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04" name="Rounded Rectangle 460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05" name="Rounded Rectangle 460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06" name="Rounded Rectangle 460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07" name="Rounded Rectangle 460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08" name="Rounded Rectangle 460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609" name="Straight Connector 460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10" name="Straight Connector 460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11" name="Straight Connector 461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612" name="Group 4611"/>
          <p:cNvGrpSpPr/>
          <p:nvPr/>
        </p:nvGrpSpPr>
        <p:grpSpPr>
          <a:xfrm>
            <a:off x="4383954" y="3254209"/>
            <a:ext cx="86210" cy="115817"/>
            <a:chOff x="2546632" y="2564131"/>
            <a:chExt cx="1665328" cy="2274569"/>
          </a:xfrm>
        </p:grpSpPr>
        <p:cxnSp>
          <p:nvCxnSpPr>
            <p:cNvPr id="4613" name="Straight Connector 461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14" name="Straight Connector 461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15" name="Straight Connector 461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16" name="Straight Connector 461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17" name="Straight Connector 461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618" name="Rounded Rectangle 461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19" name="Rounded Rectangle 461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20" name="Rounded Rectangle 461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21" name="Rounded Rectangle 462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22" name="Rounded Rectangle 462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23" name="Rounded Rectangle 462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24" name="Rounded Rectangle 462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25" name="Rounded Rectangle 462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26" name="Rounded Rectangle 462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627" name="Straight Connector 462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28" name="Straight Connector 462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29" name="Straight Connector 462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630" name="Group 4629"/>
          <p:cNvGrpSpPr/>
          <p:nvPr/>
        </p:nvGrpSpPr>
        <p:grpSpPr>
          <a:xfrm>
            <a:off x="4277131" y="3651518"/>
            <a:ext cx="86210" cy="115817"/>
            <a:chOff x="2546632" y="2564131"/>
            <a:chExt cx="1665328" cy="2274569"/>
          </a:xfrm>
        </p:grpSpPr>
        <p:cxnSp>
          <p:nvCxnSpPr>
            <p:cNvPr id="4631" name="Straight Connector 463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32" name="Straight Connector 463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33" name="Straight Connector 463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34" name="Straight Connector 463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35" name="Straight Connector 463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636" name="Rounded Rectangle 463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37" name="Rounded Rectangle 463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38" name="Rounded Rectangle 463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39" name="Rounded Rectangle 463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40" name="Rounded Rectangle 463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41" name="Rounded Rectangle 464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42" name="Rounded Rectangle 464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43" name="Rounded Rectangle 464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44" name="Rounded Rectangle 464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645" name="Straight Connector 464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46" name="Straight Connector 464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47" name="Straight Connector 464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648" name="Group 4647"/>
          <p:cNvGrpSpPr/>
          <p:nvPr/>
        </p:nvGrpSpPr>
        <p:grpSpPr>
          <a:xfrm>
            <a:off x="4353910" y="3539878"/>
            <a:ext cx="86210" cy="115817"/>
            <a:chOff x="2546632" y="2564131"/>
            <a:chExt cx="1665328" cy="2274569"/>
          </a:xfrm>
        </p:grpSpPr>
        <p:cxnSp>
          <p:nvCxnSpPr>
            <p:cNvPr id="4649" name="Straight Connector 464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50" name="Straight Connector 464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51" name="Straight Connector 465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52" name="Straight Connector 465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53" name="Straight Connector 465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654" name="Rounded Rectangle 465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55" name="Rounded Rectangle 465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56" name="Rounded Rectangle 465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57" name="Rounded Rectangle 465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58" name="Rounded Rectangle 465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59" name="Rounded Rectangle 465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60" name="Rounded Rectangle 465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61" name="Rounded Rectangle 466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62" name="Rounded Rectangle 466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663" name="Straight Connector 466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64" name="Straight Connector 466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65" name="Straight Connector 466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666" name="Group 4665"/>
          <p:cNvGrpSpPr/>
          <p:nvPr/>
        </p:nvGrpSpPr>
        <p:grpSpPr>
          <a:xfrm>
            <a:off x="4400645" y="3405252"/>
            <a:ext cx="86210" cy="115817"/>
            <a:chOff x="2546632" y="2564131"/>
            <a:chExt cx="1665328" cy="2274569"/>
          </a:xfrm>
        </p:grpSpPr>
        <p:cxnSp>
          <p:nvCxnSpPr>
            <p:cNvPr id="4667" name="Straight Connector 466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68" name="Straight Connector 466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69" name="Straight Connector 466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70" name="Straight Connector 466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71" name="Straight Connector 467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672" name="Rounded Rectangle 467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73" name="Rounded Rectangle 467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74" name="Rounded Rectangle 467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75" name="Rounded Rectangle 467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76" name="Rounded Rectangle 467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77" name="Rounded Rectangle 467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78" name="Rounded Rectangle 467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79" name="Rounded Rectangle 467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80" name="Rounded Rectangle 467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681" name="Straight Connector 468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82" name="Straight Connector 468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83" name="Straight Connector 468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684" name="Group 4683"/>
          <p:cNvGrpSpPr/>
          <p:nvPr/>
        </p:nvGrpSpPr>
        <p:grpSpPr>
          <a:xfrm>
            <a:off x="4253764" y="3510325"/>
            <a:ext cx="86210" cy="115817"/>
            <a:chOff x="2546632" y="2564131"/>
            <a:chExt cx="1665328" cy="2274569"/>
          </a:xfrm>
        </p:grpSpPr>
        <p:cxnSp>
          <p:nvCxnSpPr>
            <p:cNvPr id="4685" name="Straight Connector 468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86" name="Straight Connector 468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87" name="Straight Connector 468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88" name="Straight Connector 468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89" name="Straight Connector 468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690" name="Rounded Rectangle 468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91" name="Rounded Rectangle 469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92" name="Rounded Rectangle 469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93" name="Rounded Rectangle 469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94" name="Rounded Rectangle 469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95" name="Rounded Rectangle 469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96" name="Rounded Rectangle 469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97" name="Rounded Rectangle 469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698" name="Rounded Rectangle 469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699" name="Straight Connector 469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00" name="Straight Connector 469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01" name="Straight Connector 470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702" name="Group 4701"/>
          <p:cNvGrpSpPr/>
          <p:nvPr/>
        </p:nvGrpSpPr>
        <p:grpSpPr>
          <a:xfrm>
            <a:off x="4156956" y="3602264"/>
            <a:ext cx="86210" cy="115817"/>
            <a:chOff x="2546632" y="2564131"/>
            <a:chExt cx="1665328" cy="2274569"/>
          </a:xfrm>
        </p:grpSpPr>
        <p:cxnSp>
          <p:nvCxnSpPr>
            <p:cNvPr id="4703" name="Straight Connector 470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04" name="Straight Connector 470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05" name="Straight Connector 470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06" name="Straight Connector 470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07" name="Straight Connector 470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708" name="Rounded Rectangle 470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09" name="Rounded Rectangle 470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10" name="Rounded Rectangle 470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11" name="Rounded Rectangle 471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12" name="Rounded Rectangle 471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13" name="Rounded Rectangle 471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14" name="Rounded Rectangle 471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15" name="Rounded Rectangle 471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16" name="Rounded Rectangle 471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717" name="Straight Connector 471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18" name="Straight Connector 471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19" name="Straight Connector 471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720" name="Group 4719"/>
          <p:cNvGrpSpPr/>
          <p:nvPr/>
        </p:nvGrpSpPr>
        <p:grpSpPr>
          <a:xfrm>
            <a:off x="4387292" y="3851815"/>
            <a:ext cx="86210" cy="115817"/>
            <a:chOff x="2546632" y="2564131"/>
            <a:chExt cx="1665328" cy="2274569"/>
          </a:xfrm>
        </p:grpSpPr>
        <p:cxnSp>
          <p:nvCxnSpPr>
            <p:cNvPr id="4721" name="Straight Connector 472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22" name="Straight Connector 472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23" name="Straight Connector 472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24" name="Straight Connector 472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25" name="Straight Connector 472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726" name="Rounded Rectangle 472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27" name="Rounded Rectangle 472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28" name="Rounded Rectangle 472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29" name="Rounded Rectangle 472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30" name="Rounded Rectangle 472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31" name="Rounded Rectangle 473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32" name="Rounded Rectangle 473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33" name="Rounded Rectangle 473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34" name="Rounded Rectangle 473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735" name="Straight Connector 473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36" name="Straight Connector 473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37" name="Straight Connector 473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738" name="Group 4737"/>
          <p:cNvGrpSpPr/>
          <p:nvPr/>
        </p:nvGrpSpPr>
        <p:grpSpPr>
          <a:xfrm>
            <a:off x="4464072" y="3740174"/>
            <a:ext cx="86210" cy="115817"/>
            <a:chOff x="2546632" y="2564131"/>
            <a:chExt cx="1665328" cy="2274569"/>
          </a:xfrm>
        </p:grpSpPr>
        <p:cxnSp>
          <p:nvCxnSpPr>
            <p:cNvPr id="4739" name="Straight Connector 473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40" name="Straight Connector 473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41" name="Straight Connector 474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42" name="Straight Connector 474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43" name="Straight Connector 474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744" name="Rounded Rectangle 474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45" name="Rounded Rectangle 474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46" name="Rounded Rectangle 474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47" name="Rounded Rectangle 474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48" name="Rounded Rectangle 474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49" name="Rounded Rectangle 474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50" name="Rounded Rectangle 474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51" name="Rounded Rectangle 475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52" name="Rounded Rectangle 475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753" name="Straight Connector 475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54" name="Straight Connector 475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55" name="Straight Connector 475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756" name="Group 4755"/>
          <p:cNvGrpSpPr/>
          <p:nvPr/>
        </p:nvGrpSpPr>
        <p:grpSpPr>
          <a:xfrm>
            <a:off x="4510806" y="3605548"/>
            <a:ext cx="86210" cy="115817"/>
            <a:chOff x="2546632" y="2564131"/>
            <a:chExt cx="1665328" cy="2274569"/>
          </a:xfrm>
        </p:grpSpPr>
        <p:cxnSp>
          <p:nvCxnSpPr>
            <p:cNvPr id="4757" name="Straight Connector 475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58" name="Straight Connector 475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59" name="Straight Connector 475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60" name="Straight Connector 475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61" name="Straight Connector 476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762" name="Rounded Rectangle 476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63" name="Rounded Rectangle 476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64" name="Rounded Rectangle 476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65" name="Rounded Rectangle 476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66" name="Rounded Rectangle 476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67" name="Rounded Rectangle 476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68" name="Rounded Rectangle 476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69" name="Rounded Rectangle 476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70" name="Rounded Rectangle 476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771" name="Straight Connector 477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72" name="Straight Connector 477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73" name="Straight Connector 477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774" name="Group 4773"/>
          <p:cNvGrpSpPr/>
          <p:nvPr/>
        </p:nvGrpSpPr>
        <p:grpSpPr>
          <a:xfrm>
            <a:off x="4363925" y="3710622"/>
            <a:ext cx="86210" cy="115817"/>
            <a:chOff x="2546632" y="2564131"/>
            <a:chExt cx="1665328" cy="2274569"/>
          </a:xfrm>
        </p:grpSpPr>
        <p:cxnSp>
          <p:nvCxnSpPr>
            <p:cNvPr id="4775" name="Straight Connector 477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76" name="Straight Connector 477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77" name="Straight Connector 477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78" name="Straight Connector 477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79" name="Straight Connector 477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780" name="Rounded Rectangle 477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81" name="Rounded Rectangle 478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82" name="Rounded Rectangle 478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83" name="Rounded Rectangle 478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84" name="Rounded Rectangle 478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85" name="Rounded Rectangle 478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86" name="Rounded Rectangle 478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87" name="Rounded Rectangle 478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88" name="Rounded Rectangle 478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789" name="Straight Connector 478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90" name="Straight Connector 478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91" name="Straight Connector 479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792" name="Group 4791"/>
          <p:cNvGrpSpPr/>
          <p:nvPr/>
        </p:nvGrpSpPr>
        <p:grpSpPr>
          <a:xfrm>
            <a:off x="4267117" y="3802561"/>
            <a:ext cx="86210" cy="115817"/>
            <a:chOff x="2546632" y="2564131"/>
            <a:chExt cx="1665328" cy="2274569"/>
          </a:xfrm>
        </p:grpSpPr>
        <p:cxnSp>
          <p:nvCxnSpPr>
            <p:cNvPr id="4793" name="Straight Connector 479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94" name="Straight Connector 479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95" name="Straight Connector 479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96" name="Straight Connector 479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97" name="Straight Connector 479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798" name="Rounded Rectangle 479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799" name="Rounded Rectangle 479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00" name="Rounded Rectangle 479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01" name="Rounded Rectangle 480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02" name="Rounded Rectangle 480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03" name="Rounded Rectangle 480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04" name="Rounded Rectangle 480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05" name="Rounded Rectangle 480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06" name="Rounded Rectangle 480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807" name="Straight Connector 480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08" name="Straight Connector 480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09" name="Straight Connector 480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810" name="Group 4809"/>
          <p:cNvGrpSpPr/>
          <p:nvPr/>
        </p:nvGrpSpPr>
        <p:grpSpPr>
          <a:xfrm>
            <a:off x="4647673" y="3431520"/>
            <a:ext cx="86210" cy="115817"/>
            <a:chOff x="2546632" y="2564131"/>
            <a:chExt cx="1665328" cy="2274569"/>
          </a:xfrm>
        </p:grpSpPr>
        <p:cxnSp>
          <p:nvCxnSpPr>
            <p:cNvPr id="4811" name="Straight Connector 481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12" name="Straight Connector 481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13" name="Straight Connector 481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14" name="Straight Connector 481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15" name="Straight Connector 481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816" name="Rounded Rectangle 481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17" name="Rounded Rectangle 481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18" name="Rounded Rectangle 481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19" name="Rounded Rectangle 481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20" name="Rounded Rectangle 481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21" name="Rounded Rectangle 482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22" name="Rounded Rectangle 482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23" name="Rounded Rectangle 482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24" name="Rounded Rectangle 482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825" name="Straight Connector 482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26" name="Straight Connector 482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27" name="Straight Connector 482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828" name="Group 4827"/>
          <p:cNvGrpSpPr/>
          <p:nvPr/>
        </p:nvGrpSpPr>
        <p:grpSpPr>
          <a:xfrm>
            <a:off x="4724452" y="3319879"/>
            <a:ext cx="86210" cy="115817"/>
            <a:chOff x="2546632" y="2564131"/>
            <a:chExt cx="1665328" cy="2274569"/>
          </a:xfrm>
        </p:grpSpPr>
        <p:cxnSp>
          <p:nvCxnSpPr>
            <p:cNvPr id="4829" name="Straight Connector 482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30" name="Straight Connector 482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31" name="Straight Connector 483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32" name="Straight Connector 483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33" name="Straight Connector 483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834" name="Rounded Rectangle 483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35" name="Rounded Rectangle 483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36" name="Rounded Rectangle 483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37" name="Rounded Rectangle 483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38" name="Rounded Rectangle 483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39" name="Rounded Rectangle 483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40" name="Rounded Rectangle 483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41" name="Rounded Rectangle 484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42" name="Rounded Rectangle 484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843" name="Straight Connector 484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44" name="Straight Connector 484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45" name="Straight Connector 484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846" name="Group 4845"/>
          <p:cNvGrpSpPr/>
          <p:nvPr/>
        </p:nvGrpSpPr>
        <p:grpSpPr>
          <a:xfrm>
            <a:off x="4739964" y="3179112"/>
            <a:ext cx="86210" cy="115817"/>
            <a:chOff x="2546632" y="2564131"/>
            <a:chExt cx="1665328" cy="2274569"/>
          </a:xfrm>
        </p:grpSpPr>
        <p:cxnSp>
          <p:nvCxnSpPr>
            <p:cNvPr id="4847" name="Straight Connector 484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48" name="Straight Connector 484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49" name="Straight Connector 484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50" name="Straight Connector 484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51" name="Straight Connector 485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852" name="Rounded Rectangle 485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53" name="Rounded Rectangle 485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54" name="Rounded Rectangle 485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55" name="Rounded Rectangle 485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56" name="Rounded Rectangle 485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57" name="Rounded Rectangle 485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58" name="Rounded Rectangle 485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59" name="Rounded Rectangle 485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60" name="Rounded Rectangle 485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861" name="Straight Connector 486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62" name="Straight Connector 486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63" name="Straight Connector 486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864" name="Group 4863"/>
          <p:cNvGrpSpPr/>
          <p:nvPr/>
        </p:nvGrpSpPr>
        <p:grpSpPr>
          <a:xfrm>
            <a:off x="4624306" y="3290327"/>
            <a:ext cx="86210" cy="115817"/>
            <a:chOff x="2546632" y="2564131"/>
            <a:chExt cx="1665328" cy="2274569"/>
          </a:xfrm>
        </p:grpSpPr>
        <p:cxnSp>
          <p:nvCxnSpPr>
            <p:cNvPr id="4865" name="Straight Connector 486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66" name="Straight Connector 486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67" name="Straight Connector 486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68" name="Straight Connector 486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69" name="Straight Connector 486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870" name="Rounded Rectangle 486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71" name="Rounded Rectangle 487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72" name="Rounded Rectangle 487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73" name="Rounded Rectangle 487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74" name="Rounded Rectangle 487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75" name="Rounded Rectangle 487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76" name="Rounded Rectangle 487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77" name="Rounded Rectangle 487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78" name="Rounded Rectangle 487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879" name="Straight Connector 487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80" name="Straight Connector 487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81" name="Straight Connector 488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882" name="Group 4881"/>
          <p:cNvGrpSpPr/>
          <p:nvPr/>
        </p:nvGrpSpPr>
        <p:grpSpPr>
          <a:xfrm>
            <a:off x="4527498" y="3382267"/>
            <a:ext cx="86210" cy="115817"/>
            <a:chOff x="2546632" y="2564131"/>
            <a:chExt cx="1665328" cy="2274569"/>
          </a:xfrm>
        </p:grpSpPr>
        <p:cxnSp>
          <p:nvCxnSpPr>
            <p:cNvPr id="4883" name="Straight Connector 488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84" name="Straight Connector 488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85" name="Straight Connector 488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86" name="Straight Connector 488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87" name="Straight Connector 488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888" name="Rounded Rectangle 488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89" name="Rounded Rectangle 488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90" name="Rounded Rectangle 488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91" name="Rounded Rectangle 489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92" name="Rounded Rectangle 489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93" name="Rounded Rectangle 489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94" name="Rounded Rectangle 489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95" name="Rounded Rectangle 489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896" name="Rounded Rectangle 489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897" name="Straight Connector 489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98" name="Straight Connector 489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99" name="Straight Connector 489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900" name="Group 4899"/>
          <p:cNvGrpSpPr/>
          <p:nvPr/>
        </p:nvGrpSpPr>
        <p:grpSpPr>
          <a:xfrm>
            <a:off x="4757835" y="3631816"/>
            <a:ext cx="86210" cy="115817"/>
            <a:chOff x="2546632" y="2564131"/>
            <a:chExt cx="1665328" cy="2274569"/>
          </a:xfrm>
        </p:grpSpPr>
        <p:cxnSp>
          <p:nvCxnSpPr>
            <p:cNvPr id="4901" name="Straight Connector 490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02" name="Straight Connector 490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03" name="Straight Connector 490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04" name="Straight Connector 490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05" name="Straight Connector 490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06" name="Rounded Rectangle 490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07" name="Rounded Rectangle 490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08" name="Rounded Rectangle 490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09" name="Rounded Rectangle 490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10" name="Rounded Rectangle 490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11" name="Rounded Rectangle 491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12" name="Rounded Rectangle 491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13" name="Rounded Rectangle 491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14" name="Rounded Rectangle 491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915" name="Straight Connector 491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16" name="Straight Connector 491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17" name="Straight Connector 491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918" name="Group 4917"/>
          <p:cNvGrpSpPr/>
          <p:nvPr/>
        </p:nvGrpSpPr>
        <p:grpSpPr>
          <a:xfrm>
            <a:off x="4834614" y="3520176"/>
            <a:ext cx="86210" cy="115817"/>
            <a:chOff x="2546632" y="2564131"/>
            <a:chExt cx="1665328" cy="2274569"/>
          </a:xfrm>
        </p:grpSpPr>
        <p:cxnSp>
          <p:nvCxnSpPr>
            <p:cNvPr id="4919" name="Straight Connector 491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20" name="Straight Connector 491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21" name="Straight Connector 492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22" name="Straight Connector 492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23" name="Straight Connector 492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24" name="Rounded Rectangle 492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25" name="Rounded Rectangle 492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26" name="Rounded Rectangle 492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27" name="Rounded Rectangle 492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28" name="Rounded Rectangle 492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29" name="Rounded Rectangle 492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30" name="Rounded Rectangle 492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31" name="Rounded Rectangle 493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32" name="Rounded Rectangle 493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933" name="Straight Connector 493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34" name="Straight Connector 493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35" name="Straight Connector 493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936" name="Group 4935"/>
          <p:cNvGrpSpPr/>
          <p:nvPr/>
        </p:nvGrpSpPr>
        <p:grpSpPr>
          <a:xfrm>
            <a:off x="4881348" y="3385551"/>
            <a:ext cx="86210" cy="115817"/>
            <a:chOff x="2546632" y="2564131"/>
            <a:chExt cx="1665328" cy="2274569"/>
          </a:xfrm>
        </p:grpSpPr>
        <p:cxnSp>
          <p:nvCxnSpPr>
            <p:cNvPr id="4937" name="Straight Connector 493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38" name="Straight Connector 493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39" name="Straight Connector 493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40" name="Straight Connector 493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41" name="Straight Connector 494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42" name="Rounded Rectangle 494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43" name="Rounded Rectangle 494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44" name="Rounded Rectangle 494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45" name="Rounded Rectangle 494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46" name="Rounded Rectangle 494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47" name="Rounded Rectangle 494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48" name="Rounded Rectangle 494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49" name="Rounded Rectangle 494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50" name="Rounded Rectangle 494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951" name="Straight Connector 495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52" name="Straight Connector 495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53" name="Straight Connector 495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954" name="Group 4953"/>
          <p:cNvGrpSpPr/>
          <p:nvPr/>
        </p:nvGrpSpPr>
        <p:grpSpPr>
          <a:xfrm>
            <a:off x="4734467" y="3490624"/>
            <a:ext cx="86210" cy="115817"/>
            <a:chOff x="2546632" y="2564131"/>
            <a:chExt cx="1665328" cy="2274569"/>
          </a:xfrm>
        </p:grpSpPr>
        <p:cxnSp>
          <p:nvCxnSpPr>
            <p:cNvPr id="4955" name="Straight Connector 495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56" name="Straight Connector 495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57" name="Straight Connector 495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58" name="Straight Connector 495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59" name="Straight Connector 495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60" name="Rounded Rectangle 495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61" name="Rounded Rectangle 496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62" name="Rounded Rectangle 496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63" name="Rounded Rectangle 496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64" name="Rounded Rectangle 496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65" name="Rounded Rectangle 496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66" name="Rounded Rectangle 496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67" name="Rounded Rectangle 496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68" name="Rounded Rectangle 496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969" name="Straight Connector 496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70" name="Straight Connector 496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71" name="Straight Connector 497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972" name="Group 4971"/>
          <p:cNvGrpSpPr/>
          <p:nvPr/>
        </p:nvGrpSpPr>
        <p:grpSpPr>
          <a:xfrm>
            <a:off x="4637659" y="3582563"/>
            <a:ext cx="86210" cy="115817"/>
            <a:chOff x="2546632" y="2564131"/>
            <a:chExt cx="1665328" cy="2274569"/>
          </a:xfrm>
        </p:grpSpPr>
        <p:cxnSp>
          <p:nvCxnSpPr>
            <p:cNvPr id="4973" name="Straight Connector 497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74" name="Straight Connector 497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75" name="Straight Connector 497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76" name="Straight Connector 497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77" name="Straight Connector 497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78" name="Rounded Rectangle 497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79" name="Rounded Rectangle 497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80" name="Rounded Rectangle 497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81" name="Rounded Rectangle 498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82" name="Rounded Rectangle 498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83" name="Rounded Rectangle 498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84" name="Rounded Rectangle 498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85" name="Rounded Rectangle 498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86" name="Rounded Rectangle 498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4987" name="Straight Connector 498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88" name="Straight Connector 498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89" name="Straight Connector 498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990" name="Group 4989"/>
          <p:cNvGrpSpPr/>
          <p:nvPr/>
        </p:nvGrpSpPr>
        <p:grpSpPr>
          <a:xfrm>
            <a:off x="4507468" y="4098081"/>
            <a:ext cx="86210" cy="115817"/>
            <a:chOff x="2546632" y="2564131"/>
            <a:chExt cx="1665328" cy="2274569"/>
          </a:xfrm>
        </p:grpSpPr>
        <p:cxnSp>
          <p:nvCxnSpPr>
            <p:cNvPr id="4991" name="Straight Connector 499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92" name="Straight Connector 499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93" name="Straight Connector 499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94" name="Straight Connector 499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995" name="Straight Connector 499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96" name="Rounded Rectangle 499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97" name="Rounded Rectangle 499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98" name="Rounded Rectangle 499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4999" name="Rounded Rectangle 499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00" name="Rounded Rectangle 499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01" name="Rounded Rectangle 500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02" name="Rounded Rectangle 500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03" name="Rounded Rectangle 500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04" name="Rounded Rectangle 500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005" name="Straight Connector 500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06" name="Straight Connector 500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07" name="Straight Connector 500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08" name="Group 5007"/>
          <p:cNvGrpSpPr/>
          <p:nvPr/>
        </p:nvGrpSpPr>
        <p:grpSpPr>
          <a:xfrm>
            <a:off x="4584247" y="3986440"/>
            <a:ext cx="86210" cy="115817"/>
            <a:chOff x="2546632" y="2564131"/>
            <a:chExt cx="1665328" cy="2274569"/>
          </a:xfrm>
        </p:grpSpPr>
        <p:cxnSp>
          <p:nvCxnSpPr>
            <p:cNvPr id="5009" name="Straight Connector 500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10" name="Straight Connector 500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11" name="Straight Connector 501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12" name="Straight Connector 501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13" name="Straight Connector 501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014" name="Rounded Rectangle 501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15" name="Rounded Rectangle 501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16" name="Rounded Rectangle 501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17" name="Rounded Rectangle 501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18" name="Rounded Rectangle 501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19" name="Rounded Rectangle 501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20" name="Rounded Rectangle 501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21" name="Rounded Rectangle 502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22" name="Rounded Rectangle 502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023" name="Straight Connector 502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24" name="Straight Connector 502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25" name="Straight Connector 502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26" name="Group 5025"/>
          <p:cNvGrpSpPr/>
          <p:nvPr/>
        </p:nvGrpSpPr>
        <p:grpSpPr>
          <a:xfrm>
            <a:off x="4630982" y="3851815"/>
            <a:ext cx="86210" cy="115817"/>
            <a:chOff x="2546632" y="2564131"/>
            <a:chExt cx="1665328" cy="2274569"/>
          </a:xfrm>
        </p:grpSpPr>
        <p:cxnSp>
          <p:nvCxnSpPr>
            <p:cNvPr id="5027" name="Straight Connector 502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28" name="Straight Connector 502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29" name="Straight Connector 502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30" name="Straight Connector 502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31" name="Straight Connector 503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032" name="Rounded Rectangle 503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33" name="Rounded Rectangle 503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34" name="Rounded Rectangle 503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35" name="Rounded Rectangle 503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36" name="Rounded Rectangle 503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37" name="Rounded Rectangle 503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38" name="Rounded Rectangle 503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39" name="Rounded Rectangle 503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40" name="Rounded Rectangle 503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041" name="Straight Connector 504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42" name="Straight Connector 504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43" name="Straight Connector 504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44" name="Group 5043"/>
          <p:cNvGrpSpPr/>
          <p:nvPr/>
        </p:nvGrpSpPr>
        <p:grpSpPr>
          <a:xfrm>
            <a:off x="4484101" y="3956888"/>
            <a:ext cx="86210" cy="115817"/>
            <a:chOff x="2546632" y="2564131"/>
            <a:chExt cx="1665328" cy="2274569"/>
          </a:xfrm>
        </p:grpSpPr>
        <p:cxnSp>
          <p:nvCxnSpPr>
            <p:cNvPr id="5045" name="Straight Connector 504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46" name="Straight Connector 504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47" name="Straight Connector 504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48" name="Straight Connector 504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49" name="Straight Connector 504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050" name="Rounded Rectangle 504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51" name="Rounded Rectangle 505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52" name="Rounded Rectangle 505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53" name="Rounded Rectangle 505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54" name="Rounded Rectangle 505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55" name="Rounded Rectangle 505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56" name="Rounded Rectangle 505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57" name="Rounded Rectangle 505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58" name="Rounded Rectangle 505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059" name="Straight Connector 505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60" name="Straight Connector 505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61" name="Straight Connector 506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62" name="Group 5061"/>
          <p:cNvGrpSpPr/>
          <p:nvPr/>
        </p:nvGrpSpPr>
        <p:grpSpPr>
          <a:xfrm>
            <a:off x="4387293" y="4048827"/>
            <a:ext cx="86210" cy="115817"/>
            <a:chOff x="2546632" y="2564131"/>
            <a:chExt cx="1665328" cy="2274569"/>
          </a:xfrm>
        </p:grpSpPr>
        <p:cxnSp>
          <p:nvCxnSpPr>
            <p:cNvPr id="5063" name="Straight Connector 506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64" name="Straight Connector 506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65" name="Straight Connector 506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66" name="Straight Connector 506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67" name="Straight Connector 506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068" name="Rounded Rectangle 506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69" name="Rounded Rectangle 506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70" name="Rounded Rectangle 506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71" name="Rounded Rectangle 507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72" name="Rounded Rectangle 507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73" name="Rounded Rectangle 507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74" name="Rounded Rectangle 507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75" name="Rounded Rectangle 507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76" name="Rounded Rectangle 507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077" name="Straight Connector 507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78" name="Straight Connector 507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79" name="Straight Connector 507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80" name="Group 5079"/>
          <p:cNvGrpSpPr/>
          <p:nvPr/>
        </p:nvGrpSpPr>
        <p:grpSpPr>
          <a:xfrm>
            <a:off x="4617629" y="4298377"/>
            <a:ext cx="86210" cy="115817"/>
            <a:chOff x="2546632" y="2564131"/>
            <a:chExt cx="1665328" cy="2274569"/>
          </a:xfrm>
        </p:grpSpPr>
        <p:cxnSp>
          <p:nvCxnSpPr>
            <p:cNvPr id="5081" name="Straight Connector 508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82" name="Straight Connector 508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83" name="Straight Connector 508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84" name="Straight Connector 508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85" name="Straight Connector 508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086" name="Rounded Rectangle 508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87" name="Rounded Rectangle 508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88" name="Rounded Rectangle 508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89" name="Rounded Rectangle 508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90" name="Rounded Rectangle 508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91" name="Rounded Rectangle 509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92" name="Rounded Rectangle 509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93" name="Rounded Rectangle 509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094" name="Rounded Rectangle 509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095" name="Straight Connector 509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96" name="Straight Connector 509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97" name="Straight Connector 509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098" name="Group 5097"/>
          <p:cNvGrpSpPr/>
          <p:nvPr/>
        </p:nvGrpSpPr>
        <p:grpSpPr>
          <a:xfrm>
            <a:off x="4694408" y="4186737"/>
            <a:ext cx="86210" cy="115817"/>
            <a:chOff x="2546632" y="2564131"/>
            <a:chExt cx="1665328" cy="2274569"/>
          </a:xfrm>
        </p:grpSpPr>
        <p:cxnSp>
          <p:nvCxnSpPr>
            <p:cNvPr id="5099" name="Straight Connector 509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00" name="Straight Connector 509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01" name="Straight Connector 510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02" name="Straight Connector 510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03" name="Straight Connector 510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104" name="Rounded Rectangle 510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05" name="Rounded Rectangle 510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06" name="Rounded Rectangle 510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07" name="Rounded Rectangle 510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08" name="Rounded Rectangle 510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09" name="Rounded Rectangle 510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10" name="Rounded Rectangle 510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11" name="Rounded Rectangle 511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12" name="Rounded Rectangle 511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113" name="Straight Connector 511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14" name="Straight Connector 511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15" name="Straight Connector 511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116" name="Group 5115"/>
          <p:cNvGrpSpPr/>
          <p:nvPr/>
        </p:nvGrpSpPr>
        <p:grpSpPr>
          <a:xfrm>
            <a:off x="4741143" y="4052111"/>
            <a:ext cx="86210" cy="115817"/>
            <a:chOff x="2546632" y="2564131"/>
            <a:chExt cx="1665328" cy="2274569"/>
          </a:xfrm>
        </p:grpSpPr>
        <p:cxnSp>
          <p:nvCxnSpPr>
            <p:cNvPr id="5117" name="Straight Connector 511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18" name="Straight Connector 511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19" name="Straight Connector 511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20" name="Straight Connector 511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21" name="Straight Connector 512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122" name="Rounded Rectangle 512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23" name="Rounded Rectangle 512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24" name="Rounded Rectangle 512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25" name="Rounded Rectangle 512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26" name="Rounded Rectangle 512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27" name="Rounded Rectangle 512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28" name="Rounded Rectangle 512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29" name="Rounded Rectangle 512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30" name="Rounded Rectangle 512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131" name="Straight Connector 513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32" name="Straight Connector 513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33" name="Straight Connector 513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134" name="Group 5133"/>
          <p:cNvGrpSpPr/>
          <p:nvPr/>
        </p:nvGrpSpPr>
        <p:grpSpPr>
          <a:xfrm>
            <a:off x="4594262" y="4157185"/>
            <a:ext cx="86210" cy="115817"/>
            <a:chOff x="2546632" y="2564131"/>
            <a:chExt cx="1665328" cy="2274569"/>
          </a:xfrm>
        </p:grpSpPr>
        <p:cxnSp>
          <p:nvCxnSpPr>
            <p:cNvPr id="5135" name="Straight Connector 513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36" name="Straight Connector 513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37" name="Straight Connector 513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38" name="Straight Connector 513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39" name="Straight Connector 513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140" name="Rounded Rectangle 513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41" name="Rounded Rectangle 514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42" name="Rounded Rectangle 514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43" name="Rounded Rectangle 514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44" name="Rounded Rectangle 514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45" name="Rounded Rectangle 514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46" name="Rounded Rectangle 514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47" name="Rounded Rectangle 514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48" name="Rounded Rectangle 514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149" name="Straight Connector 514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50" name="Straight Connector 514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51" name="Straight Connector 515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152" name="Group 5151"/>
          <p:cNvGrpSpPr/>
          <p:nvPr/>
        </p:nvGrpSpPr>
        <p:grpSpPr>
          <a:xfrm>
            <a:off x="4497454" y="4249123"/>
            <a:ext cx="86210" cy="115817"/>
            <a:chOff x="2546632" y="2564131"/>
            <a:chExt cx="1665328" cy="2274569"/>
          </a:xfrm>
        </p:grpSpPr>
        <p:cxnSp>
          <p:nvCxnSpPr>
            <p:cNvPr id="5153" name="Straight Connector 515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54" name="Straight Connector 515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55" name="Straight Connector 515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56" name="Straight Connector 515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57" name="Straight Connector 515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158" name="Rounded Rectangle 515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59" name="Rounded Rectangle 515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60" name="Rounded Rectangle 515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61" name="Rounded Rectangle 516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62" name="Rounded Rectangle 516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63" name="Rounded Rectangle 516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64" name="Rounded Rectangle 516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65" name="Rounded Rectangle 516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66" name="Rounded Rectangle 516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167" name="Straight Connector 516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68" name="Straight Connector 516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69" name="Straight Connector 516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170" name="Group 5169"/>
          <p:cNvGrpSpPr/>
          <p:nvPr/>
        </p:nvGrpSpPr>
        <p:grpSpPr>
          <a:xfrm>
            <a:off x="4867995" y="3940470"/>
            <a:ext cx="86210" cy="115817"/>
            <a:chOff x="2546632" y="2564131"/>
            <a:chExt cx="1665328" cy="2274569"/>
          </a:xfrm>
        </p:grpSpPr>
        <p:cxnSp>
          <p:nvCxnSpPr>
            <p:cNvPr id="5171" name="Straight Connector 517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72" name="Straight Connector 517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73" name="Straight Connector 517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74" name="Straight Connector 517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75" name="Straight Connector 517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176" name="Rounded Rectangle 517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77" name="Rounded Rectangle 517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78" name="Rounded Rectangle 517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79" name="Rounded Rectangle 517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80" name="Rounded Rectangle 517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81" name="Rounded Rectangle 518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82" name="Rounded Rectangle 518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83" name="Rounded Rectangle 518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84" name="Rounded Rectangle 518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185" name="Straight Connector 518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86" name="Straight Connector 518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87" name="Straight Connector 518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188" name="Group 5187"/>
          <p:cNvGrpSpPr/>
          <p:nvPr/>
        </p:nvGrpSpPr>
        <p:grpSpPr>
          <a:xfrm>
            <a:off x="4944774" y="3828829"/>
            <a:ext cx="86210" cy="115817"/>
            <a:chOff x="2546632" y="2564131"/>
            <a:chExt cx="1665328" cy="2274569"/>
          </a:xfrm>
        </p:grpSpPr>
        <p:cxnSp>
          <p:nvCxnSpPr>
            <p:cNvPr id="5189" name="Straight Connector 518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90" name="Straight Connector 518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91" name="Straight Connector 519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92" name="Straight Connector 519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193" name="Straight Connector 519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194" name="Rounded Rectangle 519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95" name="Rounded Rectangle 519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96" name="Rounded Rectangle 519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97" name="Rounded Rectangle 519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98" name="Rounded Rectangle 519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199" name="Rounded Rectangle 519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00" name="Rounded Rectangle 519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01" name="Rounded Rectangle 520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02" name="Rounded Rectangle 520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203" name="Straight Connector 520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04" name="Straight Connector 520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05" name="Straight Connector 520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206" name="Group 5205"/>
          <p:cNvGrpSpPr/>
          <p:nvPr/>
        </p:nvGrpSpPr>
        <p:grpSpPr>
          <a:xfrm>
            <a:off x="5034906" y="3748652"/>
            <a:ext cx="86210" cy="115817"/>
            <a:chOff x="2546632" y="2564131"/>
            <a:chExt cx="1665328" cy="2274569"/>
          </a:xfrm>
        </p:grpSpPr>
        <p:cxnSp>
          <p:nvCxnSpPr>
            <p:cNvPr id="5207" name="Straight Connector 520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08" name="Straight Connector 520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09" name="Straight Connector 520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10" name="Straight Connector 520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11" name="Straight Connector 521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212" name="Rounded Rectangle 521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13" name="Rounded Rectangle 521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14" name="Rounded Rectangle 521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15" name="Rounded Rectangle 521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16" name="Rounded Rectangle 521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17" name="Rounded Rectangle 521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18" name="Rounded Rectangle 521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19" name="Rounded Rectangle 521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20" name="Rounded Rectangle 521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221" name="Straight Connector 522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22" name="Straight Connector 522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23" name="Straight Connector 522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224" name="Group 5223"/>
          <p:cNvGrpSpPr/>
          <p:nvPr/>
        </p:nvGrpSpPr>
        <p:grpSpPr>
          <a:xfrm>
            <a:off x="4844628" y="3799277"/>
            <a:ext cx="86210" cy="115817"/>
            <a:chOff x="2546632" y="2564131"/>
            <a:chExt cx="1665328" cy="2274569"/>
          </a:xfrm>
        </p:grpSpPr>
        <p:cxnSp>
          <p:nvCxnSpPr>
            <p:cNvPr id="5225" name="Straight Connector 522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26" name="Straight Connector 522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27" name="Straight Connector 522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28" name="Straight Connector 522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29" name="Straight Connector 522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230" name="Rounded Rectangle 522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31" name="Rounded Rectangle 523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32" name="Rounded Rectangle 523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33" name="Rounded Rectangle 523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34" name="Rounded Rectangle 523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35" name="Rounded Rectangle 523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36" name="Rounded Rectangle 523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37" name="Rounded Rectangle 523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38" name="Rounded Rectangle 523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239" name="Straight Connector 523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40" name="Straight Connector 523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41" name="Straight Connector 524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242" name="Group 5241"/>
          <p:cNvGrpSpPr/>
          <p:nvPr/>
        </p:nvGrpSpPr>
        <p:grpSpPr>
          <a:xfrm>
            <a:off x="4747820" y="3891217"/>
            <a:ext cx="86210" cy="115817"/>
            <a:chOff x="2546632" y="2564131"/>
            <a:chExt cx="1665328" cy="2274569"/>
          </a:xfrm>
        </p:grpSpPr>
        <p:cxnSp>
          <p:nvCxnSpPr>
            <p:cNvPr id="5243" name="Straight Connector 524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44" name="Straight Connector 524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45" name="Straight Connector 524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46" name="Straight Connector 524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47" name="Straight Connector 524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248" name="Rounded Rectangle 524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49" name="Rounded Rectangle 524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50" name="Rounded Rectangle 524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51" name="Rounded Rectangle 525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52" name="Rounded Rectangle 525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53" name="Rounded Rectangle 525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54" name="Rounded Rectangle 525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55" name="Rounded Rectangle 525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56" name="Rounded Rectangle 525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257" name="Straight Connector 525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58" name="Straight Connector 525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59" name="Straight Connector 525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260" name="Group 5259"/>
          <p:cNvGrpSpPr/>
          <p:nvPr/>
        </p:nvGrpSpPr>
        <p:grpSpPr>
          <a:xfrm>
            <a:off x="4978156" y="4140766"/>
            <a:ext cx="86210" cy="115817"/>
            <a:chOff x="2546632" y="2564131"/>
            <a:chExt cx="1665328" cy="2274569"/>
          </a:xfrm>
        </p:grpSpPr>
        <p:cxnSp>
          <p:nvCxnSpPr>
            <p:cNvPr id="5261" name="Straight Connector 526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62" name="Straight Connector 526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63" name="Straight Connector 526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64" name="Straight Connector 526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65" name="Straight Connector 526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266" name="Rounded Rectangle 526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67" name="Rounded Rectangle 526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68" name="Rounded Rectangle 526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69" name="Rounded Rectangle 526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70" name="Rounded Rectangle 526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71" name="Rounded Rectangle 527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72" name="Rounded Rectangle 527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73" name="Rounded Rectangle 527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74" name="Rounded Rectangle 527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275" name="Straight Connector 527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76" name="Straight Connector 527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77" name="Straight Connector 527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278" name="Group 5277"/>
          <p:cNvGrpSpPr/>
          <p:nvPr/>
        </p:nvGrpSpPr>
        <p:grpSpPr>
          <a:xfrm>
            <a:off x="5054936" y="4029126"/>
            <a:ext cx="86210" cy="115817"/>
            <a:chOff x="2546632" y="2564131"/>
            <a:chExt cx="1665328" cy="2274569"/>
          </a:xfrm>
        </p:grpSpPr>
        <p:cxnSp>
          <p:nvCxnSpPr>
            <p:cNvPr id="5279" name="Straight Connector 527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80" name="Straight Connector 527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81" name="Straight Connector 528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82" name="Straight Connector 528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83" name="Straight Connector 528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284" name="Rounded Rectangle 528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85" name="Rounded Rectangle 528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86" name="Rounded Rectangle 528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87" name="Rounded Rectangle 528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88" name="Rounded Rectangle 528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89" name="Rounded Rectangle 528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90" name="Rounded Rectangle 528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91" name="Rounded Rectangle 529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292" name="Rounded Rectangle 529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293" name="Straight Connector 529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94" name="Straight Connector 529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95" name="Straight Connector 529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296" name="Group 5295"/>
          <p:cNvGrpSpPr/>
          <p:nvPr/>
        </p:nvGrpSpPr>
        <p:grpSpPr>
          <a:xfrm>
            <a:off x="5131714" y="3970021"/>
            <a:ext cx="86210" cy="115817"/>
            <a:chOff x="2546632" y="2564131"/>
            <a:chExt cx="1665328" cy="2274569"/>
          </a:xfrm>
        </p:grpSpPr>
        <p:cxnSp>
          <p:nvCxnSpPr>
            <p:cNvPr id="5297" name="Straight Connector 529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98" name="Straight Connector 529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299" name="Straight Connector 529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00" name="Straight Connector 529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01" name="Straight Connector 530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302" name="Rounded Rectangle 530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03" name="Rounded Rectangle 530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04" name="Rounded Rectangle 530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05" name="Rounded Rectangle 530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06" name="Rounded Rectangle 530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07" name="Rounded Rectangle 530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08" name="Rounded Rectangle 530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09" name="Rounded Rectangle 530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10" name="Rounded Rectangle 530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311" name="Straight Connector 531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12" name="Straight Connector 531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13" name="Straight Connector 531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314" name="Group 5313"/>
          <p:cNvGrpSpPr/>
          <p:nvPr/>
        </p:nvGrpSpPr>
        <p:grpSpPr>
          <a:xfrm>
            <a:off x="4954789" y="3999574"/>
            <a:ext cx="86210" cy="115817"/>
            <a:chOff x="2546632" y="2564131"/>
            <a:chExt cx="1665328" cy="2274569"/>
          </a:xfrm>
        </p:grpSpPr>
        <p:cxnSp>
          <p:nvCxnSpPr>
            <p:cNvPr id="5315" name="Straight Connector 531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16" name="Straight Connector 531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17" name="Straight Connector 531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18" name="Straight Connector 531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19" name="Straight Connector 531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320" name="Rounded Rectangle 531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21" name="Rounded Rectangle 532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22" name="Rounded Rectangle 532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23" name="Rounded Rectangle 532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24" name="Rounded Rectangle 532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25" name="Rounded Rectangle 532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26" name="Rounded Rectangle 532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27" name="Rounded Rectangle 532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28" name="Rounded Rectangle 532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329" name="Straight Connector 532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30" name="Straight Connector 532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31" name="Straight Connector 533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332" name="Group 5331"/>
          <p:cNvGrpSpPr/>
          <p:nvPr/>
        </p:nvGrpSpPr>
        <p:grpSpPr>
          <a:xfrm>
            <a:off x="4857981" y="4091513"/>
            <a:ext cx="86210" cy="115817"/>
            <a:chOff x="2546632" y="2564131"/>
            <a:chExt cx="1665328" cy="2274569"/>
          </a:xfrm>
        </p:grpSpPr>
        <p:cxnSp>
          <p:nvCxnSpPr>
            <p:cNvPr id="5333" name="Straight Connector 533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34" name="Straight Connector 533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35" name="Straight Connector 533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36" name="Straight Connector 533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37" name="Straight Connector 533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338" name="Rounded Rectangle 533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39" name="Rounded Rectangle 533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40" name="Rounded Rectangle 533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41" name="Rounded Rectangle 534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42" name="Rounded Rectangle 534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43" name="Rounded Rectangle 534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44" name="Rounded Rectangle 534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45" name="Rounded Rectangle 534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46" name="Rounded Rectangle 534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347" name="Straight Connector 534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48" name="Straight Connector 534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49" name="Straight Connector 534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350" name="Group 5349"/>
          <p:cNvGrpSpPr/>
          <p:nvPr/>
        </p:nvGrpSpPr>
        <p:grpSpPr>
          <a:xfrm>
            <a:off x="4751158" y="4488823"/>
            <a:ext cx="86210" cy="115817"/>
            <a:chOff x="2546632" y="2564131"/>
            <a:chExt cx="1665328" cy="2274569"/>
          </a:xfrm>
        </p:grpSpPr>
        <p:cxnSp>
          <p:nvCxnSpPr>
            <p:cNvPr id="5351" name="Straight Connector 535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52" name="Straight Connector 535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53" name="Straight Connector 535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54" name="Straight Connector 535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55" name="Straight Connector 535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356" name="Rounded Rectangle 535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57" name="Rounded Rectangle 535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58" name="Rounded Rectangle 535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59" name="Rounded Rectangle 535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60" name="Rounded Rectangle 535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61" name="Rounded Rectangle 536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62" name="Rounded Rectangle 536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63" name="Rounded Rectangle 536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64" name="Rounded Rectangle 536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365" name="Straight Connector 536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66" name="Straight Connector 536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67" name="Straight Connector 536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368" name="Group 5367"/>
          <p:cNvGrpSpPr/>
          <p:nvPr/>
        </p:nvGrpSpPr>
        <p:grpSpPr>
          <a:xfrm>
            <a:off x="4827937" y="4377182"/>
            <a:ext cx="86210" cy="115817"/>
            <a:chOff x="2546632" y="2564131"/>
            <a:chExt cx="1665328" cy="2274569"/>
          </a:xfrm>
        </p:grpSpPr>
        <p:cxnSp>
          <p:nvCxnSpPr>
            <p:cNvPr id="5369" name="Straight Connector 536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70" name="Straight Connector 536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71" name="Straight Connector 537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72" name="Straight Connector 537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73" name="Straight Connector 537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374" name="Rounded Rectangle 537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75" name="Rounded Rectangle 537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76" name="Rounded Rectangle 537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77" name="Rounded Rectangle 537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78" name="Rounded Rectangle 537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79" name="Rounded Rectangle 537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80" name="Rounded Rectangle 537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81" name="Rounded Rectangle 538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82" name="Rounded Rectangle 538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383" name="Straight Connector 538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84" name="Straight Connector 538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85" name="Straight Connector 538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386" name="Group 5385"/>
          <p:cNvGrpSpPr/>
          <p:nvPr/>
        </p:nvGrpSpPr>
        <p:grpSpPr>
          <a:xfrm>
            <a:off x="4874672" y="4242556"/>
            <a:ext cx="86210" cy="115817"/>
            <a:chOff x="2546632" y="2564131"/>
            <a:chExt cx="1665328" cy="2274569"/>
          </a:xfrm>
        </p:grpSpPr>
        <p:cxnSp>
          <p:nvCxnSpPr>
            <p:cNvPr id="5387" name="Straight Connector 538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88" name="Straight Connector 538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89" name="Straight Connector 538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90" name="Straight Connector 538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91" name="Straight Connector 539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392" name="Rounded Rectangle 539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93" name="Rounded Rectangle 539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94" name="Rounded Rectangle 539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95" name="Rounded Rectangle 539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96" name="Rounded Rectangle 539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97" name="Rounded Rectangle 539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98" name="Rounded Rectangle 539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399" name="Rounded Rectangle 539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00" name="Rounded Rectangle 539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401" name="Straight Connector 540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02" name="Straight Connector 540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03" name="Straight Connector 540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404" name="Group 5403"/>
          <p:cNvGrpSpPr/>
          <p:nvPr/>
        </p:nvGrpSpPr>
        <p:grpSpPr>
          <a:xfrm>
            <a:off x="4727790" y="4347630"/>
            <a:ext cx="86210" cy="115817"/>
            <a:chOff x="2546632" y="2564131"/>
            <a:chExt cx="1665328" cy="2274569"/>
          </a:xfrm>
        </p:grpSpPr>
        <p:cxnSp>
          <p:nvCxnSpPr>
            <p:cNvPr id="5405" name="Straight Connector 540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06" name="Straight Connector 540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07" name="Straight Connector 540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08" name="Straight Connector 540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09" name="Straight Connector 540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410" name="Rounded Rectangle 540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11" name="Rounded Rectangle 541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12" name="Rounded Rectangle 541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13" name="Rounded Rectangle 541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14" name="Rounded Rectangle 541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15" name="Rounded Rectangle 541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16" name="Rounded Rectangle 541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17" name="Rounded Rectangle 541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18" name="Rounded Rectangle 541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419" name="Straight Connector 541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20" name="Straight Connector 541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21" name="Straight Connector 542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422" name="Group 5421"/>
          <p:cNvGrpSpPr/>
          <p:nvPr/>
        </p:nvGrpSpPr>
        <p:grpSpPr>
          <a:xfrm>
            <a:off x="4630983" y="4439569"/>
            <a:ext cx="86210" cy="115817"/>
            <a:chOff x="2546632" y="2564131"/>
            <a:chExt cx="1665328" cy="2274569"/>
          </a:xfrm>
        </p:grpSpPr>
        <p:cxnSp>
          <p:nvCxnSpPr>
            <p:cNvPr id="5423" name="Straight Connector 542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24" name="Straight Connector 542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25" name="Straight Connector 542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26" name="Straight Connector 542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27" name="Straight Connector 542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428" name="Rounded Rectangle 542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29" name="Rounded Rectangle 542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30" name="Rounded Rectangle 542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31" name="Rounded Rectangle 543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32" name="Rounded Rectangle 543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33" name="Rounded Rectangle 543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34" name="Rounded Rectangle 543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35" name="Rounded Rectangle 543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36" name="Rounded Rectangle 543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437" name="Straight Connector 543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38" name="Straight Connector 543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39" name="Straight Connector 543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440" name="Group 5439"/>
          <p:cNvGrpSpPr/>
          <p:nvPr/>
        </p:nvGrpSpPr>
        <p:grpSpPr>
          <a:xfrm>
            <a:off x="4861319" y="4689119"/>
            <a:ext cx="86210" cy="115817"/>
            <a:chOff x="2546632" y="2564131"/>
            <a:chExt cx="1665328" cy="2274569"/>
          </a:xfrm>
        </p:grpSpPr>
        <p:cxnSp>
          <p:nvCxnSpPr>
            <p:cNvPr id="5441" name="Straight Connector 544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42" name="Straight Connector 544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43" name="Straight Connector 544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44" name="Straight Connector 544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45" name="Straight Connector 544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446" name="Rounded Rectangle 544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47" name="Rounded Rectangle 544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48" name="Rounded Rectangle 544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49" name="Rounded Rectangle 544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50" name="Rounded Rectangle 544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51" name="Rounded Rectangle 545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52" name="Rounded Rectangle 545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53" name="Rounded Rectangle 545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54" name="Rounded Rectangle 545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455" name="Straight Connector 545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56" name="Straight Connector 545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57" name="Straight Connector 545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458" name="Group 5457"/>
          <p:cNvGrpSpPr/>
          <p:nvPr/>
        </p:nvGrpSpPr>
        <p:grpSpPr>
          <a:xfrm>
            <a:off x="4938098" y="4577479"/>
            <a:ext cx="86210" cy="115817"/>
            <a:chOff x="2546632" y="2564131"/>
            <a:chExt cx="1665328" cy="2274569"/>
          </a:xfrm>
        </p:grpSpPr>
        <p:cxnSp>
          <p:nvCxnSpPr>
            <p:cNvPr id="5459" name="Straight Connector 545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60" name="Straight Connector 545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61" name="Straight Connector 546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62" name="Straight Connector 546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63" name="Straight Connector 546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464" name="Rounded Rectangle 546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65" name="Rounded Rectangle 546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66" name="Rounded Rectangle 546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67" name="Rounded Rectangle 546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68" name="Rounded Rectangle 546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69" name="Rounded Rectangle 546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70" name="Rounded Rectangle 546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71" name="Rounded Rectangle 547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72" name="Rounded Rectangle 547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473" name="Straight Connector 547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74" name="Straight Connector 547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75" name="Straight Connector 547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476" name="Group 5475"/>
          <p:cNvGrpSpPr/>
          <p:nvPr/>
        </p:nvGrpSpPr>
        <p:grpSpPr>
          <a:xfrm>
            <a:off x="4984833" y="4442853"/>
            <a:ext cx="86210" cy="115817"/>
            <a:chOff x="2546632" y="2564131"/>
            <a:chExt cx="1665328" cy="2274569"/>
          </a:xfrm>
        </p:grpSpPr>
        <p:cxnSp>
          <p:nvCxnSpPr>
            <p:cNvPr id="5477" name="Straight Connector 547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78" name="Straight Connector 547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79" name="Straight Connector 547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80" name="Straight Connector 547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81" name="Straight Connector 548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482" name="Rounded Rectangle 548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83" name="Rounded Rectangle 548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84" name="Rounded Rectangle 548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85" name="Rounded Rectangle 548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86" name="Rounded Rectangle 548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87" name="Rounded Rectangle 548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88" name="Rounded Rectangle 548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89" name="Rounded Rectangle 548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490" name="Rounded Rectangle 548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491" name="Straight Connector 549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92" name="Straight Connector 549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93" name="Straight Connector 549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494" name="Group 5493"/>
          <p:cNvGrpSpPr/>
          <p:nvPr/>
        </p:nvGrpSpPr>
        <p:grpSpPr>
          <a:xfrm>
            <a:off x="4837952" y="4547926"/>
            <a:ext cx="86210" cy="115817"/>
            <a:chOff x="2546632" y="2564131"/>
            <a:chExt cx="1665328" cy="2274569"/>
          </a:xfrm>
        </p:grpSpPr>
        <p:cxnSp>
          <p:nvCxnSpPr>
            <p:cNvPr id="5495" name="Straight Connector 549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96" name="Straight Connector 549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97" name="Straight Connector 549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98" name="Straight Connector 549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99" name="Straight Connector 549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500" name="Rounded Rectangle 549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01" name="Rounded Rectangle 550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02" name="Rounded Rectangle 550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03" name="Rounded Rectangle 550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04" name="Rounded Rectangle 550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05" name="Rounded Rectangle 550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06" name="Rounded Rectangle 550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07" name="Rounded Rectangle 550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08" name="Rounded Rectangle 550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509" name="Straight Connector 550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10" name="Straight Connector 550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11" name="Straight Connector 551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512" name="Group 5511"/>
          <p:cNvGrpSpPr/>
          <p:nvPr/>
        </p:nvGrpSpPr>
        <p:grpSpPr>
          <a:xfrm>
            <a:off x="4741143" y="4639865"/>
            <a:ext cx="86210" cy="115817"/>
            <a:chOff x="2546632" y="2564131"/>
            <a:chExt cx="1665328" cy="2274569"/>
          </a:xfrm>
        </p:grpSpPr>
        <p:cxnSp>
          <p:nvCxnSpPr>
            <p:cNvPr id="5513" name="Straight Connector 551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14" name="Straight Connector 551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15" name="Straight Connector 551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16" name="Straight Connector 551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17" name="Straight Connector 551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518" name="Rounded Rectangle 551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19" name="Rounded Rectangle 551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20" name="Rounded Rectangle 551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21" name="Rounded Rectangle 552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22" name="Rounded Rectangle 552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23" name="Rounded Rectangle 552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24" name="Rounded Rectangle 552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25" name="Rounded Rectangle 552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26" name="Rounded Rectangle 552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527" name="Straight Connector 552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28" name="Straight Connector 552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29" name="Straight Connector 552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530" name="Group 5529"/>
          <p:cNvGrpSpPr/>
          <p:nvPr/>
        </p:nvGrpSpPr>
        <p:grpSpPr>
          <a:xfrm>
            <a:off x="5121700" y="4268824"/>
            <a:ext cx="86210" cy="115817"/>
            <a:chOff x="2546632" y="2564131"/>
            <a:chExt cx="1665328" cy="2274569"/>
          </a:xfrm>
        </p:grpSpPr>
        <p:cxnSp>
          <p:nvCxnSpPr>
            <p:cNvPr id="5531" name="Straight Connector 553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32" name="Straight Connector 553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33" name="Straight Connector 553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34" name="Straight Connector 553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35" name="Straight Connector 553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536" name="Rounded Rectangle 553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37" name="Rounded Rectangle 553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38" name="Rounded Rectangle 553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39" name="Rounded Rectangle 553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40" name="Rounded Rectangle 553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41" name="Rounded Rectangle 554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42" name="Rounded Rectangle 554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43" name="Rounded Rectangle 554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44" name="Rounded Rectangle 554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545" name="Straight Connector 554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46" name="Straight Connector 554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47" name="Straight Connector 554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548" name="Group 5547"/>
          <p:cNvGrpSpPr/>
          <p:nvPr/>
        </p:nvGrpSpPr>
        <p:grpSpPr>
          <a:xfrm>
            <a:off x="5198479" y="4157184"/>
            <a:ext cx="86210" cy="115817"/>
            <a:chOff x="2546632" y="2564131"/>
            <a:chExt cx="1665328" cy="2274569"/>
          </a:xfrm>
        </p:grpSpPr>
        <p:cxnSp>
          <p:nvCxnSpPr>
            <p:cNvPr id="5549" name="Straight Connector 554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50" name="Straight Connector 554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51" name="Straight Connector 555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52" name="Straight Connector 555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53" name="Straight Connector 555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554" name="Rounded Rectangle 555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55" name="Rounded Rectangle 555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56" name="Rounded Rectangle 555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57" name="Rounded Rectangle 555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58" name="Rounded Rectangle 555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59" name="Rounded Rectangle 555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60" name="Rounded Rectangle 555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61" name="Rounded Rectangle 556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62" name="Rounded Rectangle 556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563" name="Straight Connector 556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64" name="Straight Connector 556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65" name="Straight Connector 556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566" name="Group 5565"/>
          <p:cNvGrpSpPr/>
          <p:nvPr/>
        </p:nvGrpSpPr>
        <p:grpSpPr>
          <a:xfrm>
            <a:off x="5263947" y="4050198"/>
            <a:ext cx="86210" cy="115817"/>
            <a:chOff x="2546632" y="2564131"/>
            <a:chExt cx="1665328" cy="2274569"/>
          </a:xfrm>
        </p:grpSpPr>
        <p:cxnSp>
          <p:nvCxnSpPr>
            <p:cNvPr id="5567" name="Straight Connector 556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68" name="Straight Connector 556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69" name="Straight Connector 556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70" name="Straight Connector 556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71" name="Straight Connector 557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572" name="Rounded Rectangle 557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73" name="Rounded Rectangle 557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74" name="Rounded Rectangle 557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75" name="Rounded Rectangle 557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76" name="Rounded Rectangle 557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77" name="Rounded Rectangle 557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78" name="Rounded Rectangle 557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79" name="Rounded Rectangle 557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80" name="Rounded Rectangle 557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581" name="Straight Connector 558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82" name="Straight Connector 558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83" name="Straight Connector 558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584" name="Group 5583"/>
          <p:cNvGrpSpPr/>
          <p:nvPr/>
        </p:nvGrpSpPr>
        <p:grpSpPr>
          <a:xfrm>
            <a:off x="5098333" y="4127632"/>
            <a:ext cx="86210" cy="115817"/>
            <a:chOff x="2546632" y="2564131"/>
            <a:chExt cx="1665328" cy="2274569"/>
          </a:xfrm>
        </p:grpSpPr>
        <p:cxnSp>
          <p:nvCxnSpPr>
            <p:cNvPr id="5585" name="Straight Connector 558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86" name="Straight Connector 558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87" name="Straight Connector 558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88" name="Straight Connector 558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589" name="Straight Connector 558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590" name="Rounded Rectangle 558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91" name="Rounded Rectangle 559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92" name="Rounded Rectangle 559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93" name="Rounded Rectangle 559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94" name="Rounded Rectangle 559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95" name="Rounded Rectangle 559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96" name="Rounded Rectangle 559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97" name="Rounded Rectangle 559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598" name="Rounded Rectangle 559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599" name="Straight Connector 559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00" name="Straight Connector 559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01" name="Straight Connector 560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602" name="Group 5601"/>
          <p:cNvGrpSpPr/>
          <p:nvPr/>
        </p:nvGrpSpPr>
        <p:grpSpPr>
          <a:xfrm>
            <a:off x="4988172" y="4278675"/>
            <a:ext cx="86210" cy="115817"/>
            <a:chOff x="2546632" y="2564131"/>
            <a:chExt cx="1665328" cy="2274569"/>
          </a:xfrm>
        </p:grpSpPr>
        <p:cxnSp>
          <p:nvCxnSpPr>
            <p:cNvPr id="5603" name="Straight Connector 560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04" name="Straight Connector 560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05" name="Straight Connector 560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06" name="Straight Connector 560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07" name="Straight Connector 560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608" name="Rounded Rectangle 560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09" name="Rounded Rectangle 560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10" name="Rounded Rectangle 560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11" name="Rounded Rectangle 561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12" name="Rounded Rectangle 561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13" name="Rounded Rectangle 561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14" name="Rounded Rectangle 561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15" name="Rounded Rectangle 561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16" name="Rounded Rectangle 561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617" name="Straight Connector 561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18" name="Straight Connector 561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19" name="Straight Connector 561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620" name="Group 5619"/>
          <p:cNvGrpSpPr/>
          <p:nvPr/>
        </p:nvGrpSpPr>
        <p:grpSpPr>
          <a:xfrm>
            <a:off x="5231861" y="4469121"/>
            <a:ext cx="86210" cy="115817"/>
            <a:chOff x="2546632" y="2564131"/>
            <a:chExt cx="1665328" cy="2274569"/>
          </a:xfrm>
        </p:grpSpPr>
        <p:cxnSp>
          <p:nvCxnSpPr>
            <p:cNvPr id="5621" name="Straight Connector 562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22" name="Straight Connector 562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23" name="Straight Connector 562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24" name="Straight Connector 562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25" name="Straight Connector 562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626" name="Rounded Rectangle 562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27" name="Rounded Rectangle 562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28" name="Rounded Rectangle 562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29" name="Rounded Rectangle 562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30" name="Rounded Rectangle 562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31" name="Rounded Rectangle 563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32" name="Rounded Rectangle 563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33" name="Rounded Rectangle 563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34" name="Rounded Rectangle 563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635" name="Straight Connector 563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36" name="Straight Connector 563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37" name="Straight Connector 563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638" name="Group 5637"/>
          <p:cNvGrpSpPr/>
          <p:nvPr/>
        </p:nvGrpSpPr>
        <p:grpSpPr>
          <a:xfrm>
            <a:off x="5308640" y="4357480"/>
            <a:ext cx="86210" cy="115817"/>
            <a:chOff x="2546632" y="2564131"/>
            <a:chExt cx="1665328" cy="2274569"/>
          </a:xfrm>
        </p:grpSpPr>
        <p:cxnSp>
          <p:nvCxnSpPr>
            <p:cNvPr id="5639" name="Straight Connector 563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40" name="Straight Connector 563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41" name="Straight Connector 564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42" name="Straight Connector 564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43" name="Straight Connector 564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644" name="Rounded Rectangle 564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45" name="Rounded Rectangle 564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46" name="Rounded Rectangle 564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47" name="Rounded Rectangle 564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48" name="Rounded Rectangle 564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49" name="Rounded Rectangle 564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50" name="Rounded Rectangle 564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51" name="Rounded Rectangle 565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52" name="Rounded Rectangle 565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653" name="Straight Connector 565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54" name="Straight Connector 565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55" name="Straight Connector 565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656" name="Group 5655"/>
          <p:cNvGrpSpPr/>
          <p:nvPr/>
        </p:nvGrpSpPr>
        <p:grpSpPr>
          <a:xfrm>
            <a:off x="5355375" y="4222855"/>
            <a:ext cx="86210" cy="115817"/>
            <a:chOff x="2546632" y="2564131"/>
            <a:chExt cx="1665328" cy="2274569"/>
          </a:xfrm>
        </p:grpSpPr>
        <p:cxnSp>
          <p:nvCxnSpPr>
            <p:cNvPr id="5657" name="Straight Connector 565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58" name="Straight Connector 565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59" name="Straight Connector 565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60" name="Straight Connector 565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61" name="Straight Connector 566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662" name="Rounded Rectangle 566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63" name="Rounded Rectangle 566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64" name="Rounded Rectangle 566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65" name="Rounded Rectangle 566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66" name="Rounded Rectangle 566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67" name="Rounded Rectangle 566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68" name="Rounded Rectangle 566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69" name="Rounded Rectangle 566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70" name="Rounded Rectangle 566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671" name="Straight Connector 567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72" name="Straight Connector 567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73" name="Straight Connector 567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674" name="Group 5673"/>
          <p:cNvGrpSpPr/>
          <p:nvPr/>
        </p:nvGrpSpPr>
        <p:grpSpPr>
          <a:xfrm>
            <a:off x="5208494" y="4327928"/>
            <a:ext cx="86210" cy="115817"/>
            <a:chOff x="2546632" y="2564131"/>
            <a:chExt cx="1665328" cy="2274569"/>
          </a:xfrm>
        </p:grpSpPr>
        <p:cxnSp>
          <p:nvCxnSpPr>
            <p:cNvPr id="5675" name="Straight Connector 567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76" name="Straight Connector 567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77" name="Straight Connector 567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78" name="Straight Connector 567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79" name="Straight Connector 567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680" name="Rounded Rectangle 567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81" name="Rounded Rectangle 568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82" name="Rounded Rectangle 568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83" name="Rounded Rectangle 568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84" name="Rounded Rectangle 568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85" name="Rounded Rectangle 568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86" name="Rounded Rectangle 568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87" name="Rounded Rectangle 568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88" name="Rounded Rectangle 568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689" name="Straight Connector 568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90" name="Straight Connector 568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91" name="Straight Connector 569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692" name="Group 5691"/>
          <p:cNvGrpSpPr/>
          <p:nvPr/>
        </p:nvGrpSpPr>
        <p:grpSpPr>
          <a:xfrm>
            <a:off x="5111686" y="4419868"/>
            <a:ext cx="86210" cy="115817"/>
            <a:chOff x="2546632" y="2564131"/>
            <a:chExt cx="1665328" cy="2274569"/>
          </a:xfrm>
        </p:grpSpPr>
        <p:cxnSp>
          <p:nvCxnSpPr>
            <p:cNvPr id="5693" name="Straight Connector 569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94" name="Straight Connector 569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95" name="Straight Connector 569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96" name="Straight Connector 569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697" name="Straight Connector 569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698" name="Rounded Rectangle 569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699" name="Rounded Rectangle 569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00" name="Rounded Rectangle 569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01" name="Rounded Rectangle 570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02" name="Rounded Rectangle 570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03" name="Rounded Rectangle 570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04" name="Rounded Rectangle 570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05" name="Rounded Rectangle 570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06" name="Rounded Rectangle 570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707" name="Straight Connector 570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08" name="Straight Connector 570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09" name="Straight Connector 570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710" name="Group 5709"/>
          <p:cNvGrpSpPr/>
          <p:nvPr/>
        </p:nvGrpSpPr>
        <p:grpSpPr>
          <a:xfrm>
            <a:off x="5034906" y="3582564"/>
            <a:ext cx="86210" cy="115817"/>
            <a:chOff x="2546632" y="2564131"/>
            <a:chExt cx="1665328" cy="2274569"/>
          </a:xfrm>
        </p:grpSpPr>
        <p:cxnSp>
          <p:nvCxnSpPr>
            <p:cNvPr id="5711" name="Straight Connector 571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12" name="Straight Connector 571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13" name="Straight Connector 571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14" name="Straight Connector 571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15" name="Straight Connector 571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16" name="Rounded Rectangle 571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17" name="Rounded Rectangle 571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18" name="Rounded Rectangle 571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19" name="Rounded Rectangle 571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20" name="Rounded Rectangle 571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21" name="Rounded Rectangle 572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22" name="Rounded Rectangle 572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23" name="Rounded Rectangle 572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24" name="Rounded Rectangle 572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725" name="Straight Connector 572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26" name="Straight Connector 572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27" name="Straight Connector 572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728" name="Group 5727"/>
          <p:cNvGrpSpPr/>
          <p:nvPr/>
        </p:nvGrpSpPr>
        <p:grpSpPr>
          <a:xfrm>
            <a:off x="5111685" y="3470923"/>
            <a:ext cx="86210" cy="115817"/>
            <a:chOff x="2546632" y="2564131"/>
            <a:chExt cx="1665328" cy="2274569"/>
          </a:xfrm>
        </p:grpSpPr>
        <p:cxnSp>
          <p:nvCxnSpPr>
            <p:cNvPr id="5729" name="Straight Connector 572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30" name="Straight Connector 572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31" name="Straight Connector 573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32" name="Straight Connector 573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33" name="Straight Connector 573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34" name="Rounded Rectangle 573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35" name="Rounded Rectangle 573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36" name="Rounded Rectangle 573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37" name="Rounded Rectangle 573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38" name="Rounded Rectangle 573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39" name="Rounded Rectangle 573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40" name="Rounded Rectangle 573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41" name="Rounded Rectangle 574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42" name="Rounded Rectangle 574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743" name="Straight Connector 574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44" name="Straight Connector 574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45" name="Straight Connector 574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746" name="Group 5745"/>
          <p:cNvGrpSpPr/>
          <p:nvPr/>
        </p:nvGrpSpPr>
        <p:grpSpPr>
          <a:xfrm>
            <a:off x="5201817" y="3418387"/>
            <a:ext cx="86210" cy="115817"/>
            <a:chOff x="2546632" y="2564131"/>
            <a:chExt cx="1665328" cy="2274569"/>
          </a:xfrm>
        </p:grpSpPr>
        <p:cxnSp>
          <p:nvCxnSpPr>
            <p:cNvPr id="5747" name="Straight Connector 574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48" name="Straight Connector 574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49" name="Straight Connector 574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50" name="Straight Connector 574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51" name="Straight Connector 575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52" name="Rounded Rectangle 575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53" name="Rounded Rectangle 575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54" name="Rounded Rectangle 575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55" name="Rounded Rectangle 575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56" name="Rounded Rectangle 575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57" name="Rounded Rectangle 575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58" name="Rounded Rectangle 575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59" name="Rounded Rectangle 575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60" name="Rounded Rectangle 575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761" name="Straight Connector 576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62" name="Straight Connector 576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63" name="Straight Connector 576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764" name="Group 5763"/>
          <p:cNvGrpSpPr/>
          <p:nvPr/>
        </p:nvGrpSpPr>
        <p:grpSpPr>
          <a:xfrm>
            <a:off x="4964706" y="3490509"/>
            <a:ext cx="86210" cy="115817"/>
            <a:chOff x="2546632" y="2564131"/>
            <a:chExt cx="1665328" cy="2274569"/>
          </a:xfrm>
        </p:grpSpPr>
        <p:cxnSp>
          <p:nvCxnSpPr>
            <p:cNvPr id="5765" name="Straight Connector 576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66" name="Straight Connector 576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67" name="Straight Connector 576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68" name="Straight Connector 576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69" name="Straight Connector 576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70" name="Rounded Rectangle 576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71" name="Rounded Rectangle 577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72" name="Rounded Rectangle 577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73" name="Rounded Rectangle 577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74" name="Rounded Rectangle 577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75" name="Rounded Rectangle 577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76" name="Rounded Rectangle 577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77" name="Rounded Rectangle 577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78" name="Rounded Rectangle 577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779" name="Straight Connector 577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80" name="Straight Connector 577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81" name="Straight Connector 578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782" name="Group 5781"/>
          <p:cNvGrpSpPr/>
          <p:nvPr/>
        </p:nvGrpSpPr>
        <p:grpSpPr>
          <a:xfrm>
            <a:off x="5145067" y="3782860"/>
            <a:ext cx="86210" cy="115817"/>
            <a:chOff x="2546632" y="2564131"/>
            <a:chExt cx="1665328" cy="2274569"/>
          </a:xfrm>
        </p:grpSpPr>
        <p:cxnSp>
          <p:nvCxnSpPr>
            <p:cNvPr id="5783" name="Straight Connector 578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84" name="Straight Connector 578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85" name="Straight Connector 578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86" name="Straight Connector 578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87" name="Straight Connector 578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88" name="Rounded Rectangle 578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89" name="Rounded Rectangle 578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90" name="Rounded Rectangle 578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91" name="Rounded Rectangle 579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92" name="Rounded Rectangle 579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93" name="Rounded Rectangle 579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94" name="Rounded Rectangle 579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95" name="Rounded Rectangle 579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796" name="Rounded Rectangle 579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797" name="Straight Connector 579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98" name="Straight Connector 579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799" name="Straight Connector 579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800" name="Group 5799"/>
          <p:cNvGrpSpPr/>
          <p:nvPr/>
        </p:nvGrpSpPr>
        <p:grpSpPr>
          <a:xfrm>
            <a:off x="5221846" y="3671220"/>
            <a:ext cx="86210" cy="115817"/>
            <a:chOff x="2546632" y="2564131"/>
            <a:chExt cx="1665328" cy="2274569"/>
          </a:xfrm>
        </p:grpSpPr>
        <p:cxnSp>
          <p:nvCxnSpPr>
            <p:cNvPr id="5801" name="Straight Connector 580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02" name="Straight Connector 580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03" name="Straight Connector 580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04" name="Straight Connector 580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05" name="Straight Connector 580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806" name="Rounded Rectangle 580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07" name="Rounded Rectangle 580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08" name="Rounded Rectangle 580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09" name="Rounded Rectangle 580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10" name="Rounded Rectangle 580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11" name="Rounded Rectangle 581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12" name="Rounded Rectangle 581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13" name="Rounded Rectangle 581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14" name="Rounded Rectangle 581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815" name="Straight Connector 581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16" name="Straight Connector 581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17" name="Straight Connector 581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818" name="Group 5817"/>
          <p:cNvGrpSpPr/>
          <p:nvPr/>
        </p:nvGrpSpPr>
        <p:grpSpPr>
          <a:xfrm>
            <a:off x="5268581" y="3536595"/>
            <a:ext cx="86210" cy="115817"/>
            <a:chOff x="2546632" y="2564131"/>
            <a:chExt cx="1665328" cy="2274569"/>
          </a:xfrm>
        </p:grpSpPr>
        <p:cxnSp>
          <p:nvCxnSpPr>
            <p:cNvPr id="5819" name="Straight Connector 581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20" name="Straight Connector 581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21" name="Straight Connector 582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22" name="Straight Connector 582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23" name="Straight Connector 582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824" name="Rounded Rectangle 582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25" name="Rounded Rectangle 582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26" name="Rounded Rectangle 582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27" name="Rounded Rectangle 582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28" name="Rounded Rectangle 582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29" name="Rounded Rectangle 582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30" name="Rounded Rectangle 582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31" name="Rounded Rectangle 583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32" name="Rounded Rectangle 583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833" name="Straight Connector 583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34" name="Straight Connector 583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35" name="Straight Connector 583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836" name="Group 5835"/>
          <p:cNvGrpSpPr/>
          <p:nvPr/>
        </p:nvGrpSpPr>
        <p:grpSpPr>
          <a:xfrm>
            <a:off x="5121700" y="3641668"/>
            <a:ext cx="86210" cy="115817"/>
            <a:chOff x="2546632" y="2564131"/>
            <a:chExt cx="1665328" cy="2274569"/>
          </a:xfrm>
        </p:grpSpPr>
        <p:cxnSp>
          <p:nvCxnSpPr>
            <p:cNvPr id="5837" name="Straight Connector 583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38" name="Straight Connector 583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39" name="Straight Connector 583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40" name="Straight Connector 583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41" name="Straight Connector 584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842" name="Rounded Rectangle 584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43" name="Rounded Rectangle 584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44" name="Rounded Rectangle 584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45" name="Rounded Rectangle 584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46" name="Rounded Rectangle 584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47" name="Rounded Rectangle 584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48" name="Rounded Rectangle 584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49" name="Rounded Rectangle 584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50" name="Rounded Rectangle 584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851" name="Straight Connector 585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52" name="Straight Connector 585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53" name="Straight Connector 585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854" name="Group 5853"/>
          <p:cNvGrpSpPr/>
          <p:nvPr/>
        </p:nvGrpSpPr>
        <p:grpSpPr>
          <a:xfrm>
            <a:off x="4898040" y="3684354"/>
            <a:ext cx="86210" cy="115817"/>
            <a:chOff x="2546632" y="2564131"/>
            <a:chExt cx="1665328" cy="2274569"/>
          </a:xfrm>
        </p:grpSpPr>
        <p:cxnSp>
          <p:nvCxnSpPr>
            <p:cNvPr id="5855" name="Straight Connector 585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56" name="Straight Connector 585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57" name="Straight Connector 585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58" name="Straight Connector 585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59" name="Straight Connector 585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860" name="Rounded Rectangle 585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61" name="Rounded Rectangle 586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62" name="Rounded Rectangle 586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63" name="Rounded Rectangle 586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64" name="Rounded Rectangle 586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65" name="Rounded Rectangle 586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66" name="Rounded Rectangle 586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67" name="Rounded Rectangle 586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68" name="Rounded Rectangle 586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869" name="Straight Connector 586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70" name="Straight Connector 586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71" name="Straight Connector 587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872" name="Group 5871"/>
          <p:cNvGrpSpPr/>
          <p:nvPr/>
        </p:nvGrpSpPr>
        <p:grpSpPr>
          <a:xfrm>
            <a:off x="4757835" y="3756592"/>
            <a:ext cx="86210" cy="115817"/>
            <a:chOff x="2546632" y="2564131"/>
            <a:chExt cx="1665328" cy="2274569"/>
          </a:xfrm>
        </p:grpSpPr>
        <p:cxnSp>
          <p:nvCxnSpPr>
            <p:cNvPr id="5873" name="Straight Connector 587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74" name="Straight Connector 587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75" name="Straight Connector 587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76" name="Straight Connector 587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77" name="Straight Connector 587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878" name="Rounded Rectangle 587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79" name="Rounded Rectangle 587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80" name="Rounded Rectangle 587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81" name="Rounded Rectangle 588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82" name="Rounded Rectangle 588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83" name="Rounded Rectangle 588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84" name="Rounded Rectangle 588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85" name="Rounded Rectangle 588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86" name="Rounded Rectangle 588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887" name="Straight Connector 588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88" name="Straight Connector 588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89" name="Straight Connector 588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890" name="Group 5889"/>
          <p:cNvGrpSpPr/>
          <p:nvPr/>
        </p:nvGrpSpPr>
        <p:grpSpPr>
          <a:xfrm>
            <a:off x="5041583" y="3884650"/>
            <a:ext cx="86210" cy="115817"/>
            <a:chOff x="2546632" y="2564131"/>
            <a:chExt cx="1665328" cy="2274569"/>
          </a:xfrm>
        </p:grpSpPr>
        <p:cxnSp>
          <p:nvCxnSpPr>
            <p:cNvPr id="5891" name="Straight Connector 589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92" name="Straight Connector 589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93" name="Straight Connector 589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94" name="Straight Connector 589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95" name="Straight Connector 589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896" name="Rounded Rectangle 589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97" name="Rounded Rectangle 589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98" name="Rounded Rectangle 589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899" name="Rounded Rectangle 589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00" name="Rounded Rectangle 589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01" name="Rounded Rectangle 590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02" name="Rounded Rectangle 590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03" name="Rounded Rectangle 590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04" name="Rounded Rectangle 590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905" name="Straight Connector 590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06" name="Straight Connector 590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07" name="Straight Connector 590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908" name="Group 5907"/>
          <p:cNvGrpSpPr/>
          <p:nvPr/>
        </p:nvGrpSpPr>
        <p:grpSpPr>
          <a:xfrm>
            <a:off x="5151744" y="4084947"/>
            <a:ext cx="86210" cy="115817"/>
            <a:chOff x="2546632" y="2564131"/>
            <a:chExt cx="1665328" cy="2274569"/>
          </a:xfrm>
        </p:grpSpPr>
        <p:cxnSp>
          <p:nvCxnSpPr>
            <p:cNvPr id="5909" name="Straight Connector 590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10" name="Straight Connector 590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11" name="Straight Connector 591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12" name="Straight Connector 591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13" name="Straight Connector 591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914" name="Rounded Rectangle 591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15" name="Rounded Rectangle 591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16" name="Rounded Rectangle 591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17" name="Rounded Rectangle 591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18" name="Rounded Rectangle 591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19" name="Rounded Rectangle 591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20" name="Rounded Rectangle 591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21" name="Rounded Rectangle 592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22" name="Rounded Rectangle 592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923" name="Straight Connector 592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24" name="Straight Connector 592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25" name="Straight Connector 592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926" name="Group 5925"/>
          <p:cNvGrpSpPr/>
          <p:nvPr/>
        </p:nvGrpSpPr>
        <p:grpSpPr>
          <a:xfrm>
            <a:off x="5288610" y="3910918"/>
            <a:ext cx="86210" cy="115817"/>
            <a:chOff x="2546632" y="2564131"/>
            <a:chExt cx="1665328" cy="2274569"/>
          </a:xfrm>
        </p:grpSpPr>
        <p:cxnSp>
          <p:nvCxnSpPr>
            <p:cNvPr id="5927" name="Straight Connector 592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28" name="Straight Connector 592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29" name="Straight Connector 592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30" name="Straight Connector 592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31" name="Straight Connector 593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932" name="Rounded Rectangle 593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33" name="Rounded Rectangle 593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34" name="Rounded Rectangle 593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35" name="Rounded Rectangle 593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36" name="Rounded Rectangle 593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37" name="Rounded Rectangle 593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38" name="Rounded Rectangle 593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39" name="Rounded Rectangle 593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40" name="Rounded Rectangle 593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941" name="Straight Connector 594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42" name="Straight Connector 594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43" name="Straight Connector 594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944" name="Group 5943"/>
          <p:cNvGrpSpPr/>
          <p:nvPr/>
        </p:nvGrpSpPr>
        <p:grpSpPr>
          <a:xfrm>
            <a:off x="5365390" y="3799278"/>
            <a:ext cx="86210" cy="115817"/>
            <a:chOff x="2546632" y="2564131"/>
            <a:chExt cx="1665328" cy="2274569"/>
          </a:xfrm>
        </p:grpSpPr>
        <p:cxnSp>
          <p:nvCxnSpPr>
            <p:cNvPr id="5945" name="Straight Connector 594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46" name="Straight Connector 594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47" name="Straight Connector 594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48" name="Straight Connector 594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49" name="Straight Connector 594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950" name="Rounded Rectangle 594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51" name="Rounded Rectangle 595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52" name="Rounded Rectangle 595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53" name="Rounded Rectangle 595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54" name="Rounded Rectangle 595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55" name="Rounded Rectangle 595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56" name="Rounded Rectangle 595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57" name="Rounded Rectangle 595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58" name="Rounded Rectangle 595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959" name="Straight Connector 595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60" name="Straight Connector 595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61" name="Straight Connector 596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962" name="Group 5961"/>
          <p:cNvGrpSpPr/>
          <p:nvPr/>
        </p:nvGrpSpPr>
        <p:grpSpPr>
          <a:xfrm>
            <a:off x="5371536" y="3646226"/>
            <a:ext cx="86210" cy="115817"/>
            <a:chOff x="2546632" y="2564131"/>
            <a:chExt cx="1665328" cy="2274569"/>
          </a:xfrm>
        </p:grpSpPr>
        <p:cxnSp>
          <p:nvCxnSpPr>
            <p:cNvPr id="5963" name="Straight Connector 596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64" name="Straight Connector 596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65" name="Straight Connector 596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66" name="Straight Connector 596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67" name="Straight Connector 596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968" name="Rounded Rectangle 596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69" name="Rounded Rectangle 596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70" name="Rounded Rectangle 596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71" name="Rounded Rectangle 597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72" name="Rounded Rectangle 597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73" name="Rounded Rectangle 597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74" name="Rounded Rectangle 597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75" name="Rounded Rectangle 597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76" name="Rounded Rectangle 597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977" name="Straight Connector 597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78" name="Straight Connector 597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79" name="Straight Connector 597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980" name="Group 5979"/>
          <p:cNvGrpSpPr/>
          <p:nvPr/>
        </p:nvGrpSpPr>
        <p:grpSpPr>
          <a:xfrm>
            <a:off x="5265243" y="3769726"/>
            <a:ext cx="86210" cy="115817"/>
            <a:chOff x="2546632" y="2564131"/>
            <a:chExt cx="1665328" cy="2274569"/>
          </a:xfrm>
        </p:grpSpPr>
        <p:cxnSp>
          <p:nvCxnSpPr>
            <p:cNvPr id="5981" name="Straight Connector 598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82" name="Straight Connector 598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83" name="Straight Connector 598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84" name="Straight Connector 598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85" name="Straight Connector 598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986" name="Rounded Rectangle 598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87" name="Rounded Rectangle 598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88" name="Rounded Rectangle 598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89" name="Rounded Rectangle 598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90" name="Rounded Rectangle 598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91" name="Rounded Rectangle 599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92" name="Rounded Rectangle 599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93" name="Rounded Rectangle 599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5994" name="Rounded Rectangle 599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5995" name="Straight Connector 599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96" name="Straight Connector 599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997" name="Straight Connector 599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998" name="Group 5997"/>
          <p:cNvGrpSpPr/>
          <p:nvPr/>
        </p:nvGrpSpPr>
        <p:grpSpPr>
          <a:xfrm>
            <a:off x="5168436" y="3861664"/>
            <a:ext cx="86210" cy="115817"/>
            <a:chOff x="2546632" y="2564131"/>
            <a:chExt cx="1665328" cy="2274569"/>
          </a:xfrm>
        </p:grpSpPr>
        <p:cxnSp>
          <p:nvCxnSpPr>
            <p:cNvPr id="5999" name="Straight Connector 599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00" name="Straight Connector 599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01" name="Straight Connector 600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02" name="Straight Connector 600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03" name="Straight Connector 600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004" name="Rounded Rectangle 600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05" name="Rounded Rectangle 600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06" name="Rounded Rectangle 600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07" name="Rounded Rectangle 600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08" name="Rounded Rectangle 600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09" name="Rounded Rectangle 600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10" name="Rounded Rectangle 600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11" name="Rounded Rectangle 601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12" name="Rounded Rectangle 601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013" name="Straight Connector 601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14" name="Straight Connector 601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15" name="Straight Connector 601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16" name="Group 6015"/>
          <p:cNvGrpSpPr/>
          <p:nvPr/>
        </p:nvGrpSpPr>
        <p:grpSpPr>
          <a:xfrm>
            <a:off x="5398772" y="4111215"/>
            <a:ext cx="86210" cy="115817"/>
            <a:chOff x="2546632" y="2564131"/>
            <a:chExt cx="1665328" cy="2274569"/>
          </a:xfrm>
        </p:grpSpPr>
        <p:cxnSp>
          <p:nvCxnSpPr>
            <p:cNvPr id="6017" name="Straight Connector 601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18" name="Straight Connector 601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19" name="Straight Connector 601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20" name="Straight Connector 601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21" name="Straight Connector 602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022" name="Rounded Rectangle 602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23" name="Rounded Rectangle 602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24" name="Rounded Rectangle 602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25" name="Rounded Rectangle 602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26" name="Rounded Rectangle 602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27" name="Rounded Rectangle 602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28" name="Rounded Rectangle 602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29" name="Rounded Rectangle 602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30" name="Rounded Rectangle 602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031" name="Straight Connector 603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32" name="Straight Connector 603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33" name="Straight Connector 603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34" name="Group 6033"/>
          <p:cNvGrpSpPr/>
          <p:nvPr/>
        </p:nvGrpSpPr>
        <p:grpSpPr>
          <a:xfrm>
            <a:off x="5475551" y="3999574"/>
            <a:ext cx="86210" cy="115817"/>
            <a:chOff x="2546632" y="2564131"/>
            <a:chExt cx="1665328" cy="2274569"/>
          </a:xfrm>
        </p:grpSpPr>
        <p:cxnSp>
          <p:nvCxnSpPr>
            <p:cNvPr id="6035" name="Straight Connector 603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36" name="Straight Connector 603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37" name="Straight Connector 603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38" name="Straight Connector 603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39" name="Straight Connector 603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040" name="Rounded Rectangle 603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41" name="Rounded Rectangle 604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42" name="Rounded Rectangle 604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43" name="Rounded Rectangle 604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44" name="Rounded Rectangle 604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45" name="Rounded Rectangle 604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46" name="Rounded Rectangle 604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47" name="Rounded Rectangle 604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48" name="Rounded Rectangle 604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049" name="Straight Connector 604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50" name="Straight Connector 604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51" name="Straight Connector 605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52" name="Group 6051"/>
          <p:cNvGrpSpPr/>
          <p:nvPr/>
        </p:nvGrpSpPr>
        <p:grpSpPr>
          <a:xfrm>
            <a:off x="5522286" y="3864949"/>
            <a:ext cx="86210" cy="115817"/>
            <a:chOff x="2546632" y="2564131"/>
            <a:chExt cx="1665328" cy="2274569"/>
          </a:xfrm>
        </p:grpSpPr>
        <p:cxnSp>
          <p:nvCxnSpPr>
            <p:cNvPr id="6053" name="Straight Connector 605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54" name="Straight Connector 605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55" name="Straight Connector 605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56" name="Straight Connector 605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57" name="Straight Connector 605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058" name="Rounded Rectangle 605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59" name="Rounded Rectangle 605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60" name="Rounded Rectangle 605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61" name="Rounded Rectangle 606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62" name="Rounded Rectangle 606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63" name="Rounded Rectangle 606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64" name="Rounded Rectangle 606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65" name="Rounded Rectangle 606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66" name="Rounded Rectangle 606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067" name="Straight Connector 606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68" name="Straight Connector 606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69" name="Straight Connector 606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70" name="Group 6069"/>
          <p:cNvGrpSpPr/>
          <p:nvPr/>
        </p:nvGrpSpPr>
        <p:grpSpPr>
          <a:xfrm>
            <a:off x="5375405" y="3970022"/>
            <a:ext cx="86210" cy="115817"/>
            <a:chOff x="2546632" y="2564131"/>
            <a:chExt cx="1665328" cy="2274569"/>
          </a:xfrm>
        </p:grpSpPr>
        <p:cxnSp>
          <p:nvCxnSpPr>
            <p:cNvPr id="6071" name="Straight Connector 607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72" name="Straight Connector 607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73" name="Straight Connector 607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74" name="Straight Connector 607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75" name="Straight Connector 607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076" name="Rounded Rectangle 607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77" name="Rounded Rectangle 607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78" name="Rounded Rectangle 607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79" name="Rounded Rectangle 607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80" name="Rounded Rectangle 607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81" name="Rounded Rectangle 608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82" name="Rounded Rectangle 608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83" name="Rounded Rectangle 608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84" name="Rounded Rectangle 608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085" name="Straight Connector 608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86" name="Straight Connector 608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87" name="Straight Connector 608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088" name="Group 6087"/>
          <p:cNvGrpSpPr/>
          <p:nvPr/>
        </p:nvGrpSpPr>
        <p:grpSpPr>
          <a:xfrm>
            <a:off x="4587585" y="3723756"/>
            <a:ext cx="86210" cy="115817"/>
            <a:chOff x="2546632" y="2564131"/>
            <a:chExt cx="1665328" cy="2274569"/>
          </a:xfrm>
        </p:grpSpPr>
        <p:cxnSp>
          <p:nvCxnSpPr>
            <p:cNvPr id="6089" name="Straight Connector 608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90" name="Straight Connector 608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91" name="Straight Connector 609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92" name="Straight Connector 609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093" name="Straight Connector 609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094" name="Rounded Rectangle 609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95" name="Rounded Rectangle 609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96" name="Rounded Rectangle 609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97" name="Rounded Rectangle 609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98" name="Rounded Rectangle 609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099" name="Rounded Rectangle 609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00" name="Rounded Rectangle 609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01" name="Rounded Rectangle 610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02" name="Rounded Rectangle 610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103" name="Straight Connector 610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04" name="Straight Connector 610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05" name="Straight Connector 610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106" name="Group 6105"/>
          <p:cNvGrpSpPr/>
          <p:nvPr/>
        </p:nvGrpSpPr>
        <p:grpSpPr>
          <a:xfrm>
            <a:off x="4524159" y="3871516"/>
            <a:ext cx="86210" cy="115817"/>
            <a:chOff x="2546632" y="2564131"/>
            <a:chExt cx="1665328" cy="2274569"/>
          </a:xfrm>
        </p:grpSpPr>
        <p:cxnSp>
          <p:nvCxnSpPr>
            <p:cNvPr id="6107" name="Straight Connector 610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08" name="Straight Connector 610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09" name="Straight Connector 610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10" name="Straight Connector 610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11" name="Straight Connector 611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112" name="Rounded Rectangle 611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13" name="Rounded Rectangle 611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14" name="Rounded Rectangle 611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15" name="Rounded Rectangle 611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16" name="Rounded Rectangle 611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17" name="Rounded Rectangle 611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18" name="Rounded Rectangle 611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19" name="Rounded Rectangle 611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20" name="Rounded Rectangle 611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121" name="Straight Connector 612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22" name="Straight Connector 612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23" name="Straight Connector 612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124" name="Group 6123"/>
          <p:cNvGrpSpPr/>
          <p:nvPr/>
        </p:nvGrpSpPr>
        <p:grpSpPr>
          <a:xfrm>
            <a:off x="4794555" y="4170319"/>
            <a:ext cx="86210" cy="115817"/>
            <a:chOff x="2546632" y="2564131"/>
            <a:chExt cx="1665328" cy="2274569"/>
          </a:xfrm>
        </p:grpSpPr>
        <p:cxnSp>
          <p:nvCxnSpPr>
            <p:cNvPr id="6125" name="Straight Connector 612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26" name="Straight Connector 612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27" name="Straight Connector 612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28" name="Straight Connector 612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29" name="Straight Connector 612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130" name="Rounded Rectangle 612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31" name="Rounded Rectangle 613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32" name="Rounded Rectangle 613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33" name="Rounded Rectangle 613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34" name="Rounded Rectangle 613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35" name="Rounded Rectangle 613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36" name="Rounded Rectangle 613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37" name="Rounded Rectangle 613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38" name="Rounded Rectangle 613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139" name="Straight Connector 613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40" name="Straight Connector 613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41" name="Straight Connector 614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142" name="Group 6141"/>
          <p:cNvGrpSpPr/>
          <p:nvPr/>
        </p:nvGrpSpPr>
        <p:grpSpPr>
          <a:xfrm>
            <a:off x="5023045" y="3340740"/>
            <a:ext cx="86210" cy="115817"/>
            <a:chOff x="2546632" y="2564131"/>
            <a:chExt cx="1665328" cy="2274569"/>
          </a:xfrm>
        </p:grpSpPr>
        <p:cxnSp>
          <p:nvCxnSpPr>
            <p:cNvPr id="6143" name="Straight Connector 614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44" name="Straight Connector 614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45" name="Straight Connector 614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46" name="Straight Connector 614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47" name="Straight Connector 614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148" name="Rounded Rectangle 614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49" name="Rounded Rectangle 614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50" name="Rounded Rectangle 614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51" name="Rounded Rectangle 615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52" name="Rounded Rectangle 615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53" name="Rounded Rectangle 615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54" name="Rounded Rectangle 615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55" name="Rounded Rectangle 615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56" name="Rounded Rectangle 615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157" name="Straight Connector 615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58" name="Straight Connector 615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59" name="Straight Connector 615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160" name="Group 6159"/>
          <p:cNvGrpSpPr/>
          <p:nvPr/>
        </p:nvGrpSpPr>
        <p:grpSpPr>
          <a:xfrm>
            <a:off x="4824715" y="3251448"/>
            <a:ext cx="86210" cy="115817"/>
            <a:chOff x="2546632" y="2564131"/>
            <a:chExt cx="1665328" cy="2274569"/>
          </a:xfrm>
        </p:grpSpPr>
        <p:cxnSp>
          <p:nvCxnSpPr>
            <p:cNvPr id="6161" name="Straight Connector 616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62" name="Straight Connector 616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63" name="Straight Connector 616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64" name="Straight Connector 616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65" name="Straight Connector 616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166" name="Rounded Rectangle 616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67" name="Rounded Rectangle 616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68" name="Rounded Rectangle 616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69" name="Rounded Rectangle 616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70" name="Rounded Rectangle 616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71" name="Rounded Rectangle 617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72" name="Rounded Rectangle 617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73" name="Rounded Rectangle 617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74" name="Rounded Rectangle 617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175" name="Straight Connector 617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76" name="Straight Connector 617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77" name="Straight Connector 617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178" name="Group 6177"/>
          <p:cNvGrpSpPr/>
          <p:nvPr/>
        </p:nvGrpSpPr>
        <p:grpSpPr>
          <a:xfrm>
            <a:off x="4831491" y="3117035"/>
            <a:ext cx="86210" cy="115817"/>
            <a:chOff x="2546632" y="2564131"/>
            <a:chExt cx="1665328" cy="2274569"/>
          </a:xfrm>
        </p:grpSpPr>
        <p:cxnSp>
          <p:nvCxnSpPr>
            <p:cNvPr id="6179" name="Straight Connector 617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80" name="Straight Connector 617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81" name="Straight Connector 618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82" name="Straight Connector 618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83" name="Straight Connector 618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184" name="Rounded Rectangle 618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85" name="Rounded Rectangle 618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86" name="Rounded Rectangle 618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87" name="Rounded Rectangle 618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88" name="Rounded Rectangle 618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89" name="Rounded Rectangle 618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90" name="Rounded Rectangle 618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91" name="Rounded Rectangle 619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192" name="Rounded Rectangle 619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193" name="Straight Connector 619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94" name="Straight Connector 619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95" name="Straight Connector 619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196" name="Group 6195"/>
          <p:cNvGrpSpPr/>
          <p:nvPr/>
        </p:nvGrpSpPr>
        <p:grpSpPr>
          <a:xfrm>
            <a:off x="4961465" y="3122869"/>
            <a:ext cx="86210" cy="115817"/>
            <a:chOff x="2546632" y="2564131"/>
            <a:chExt cx="1665328" cy="2274569"/>
          </a:xfrm>
        </p:grpSpPr>
        <p:cxnSp>
          <p:nvCxnSpPr>
            <p:cNvPr id="6197" name="Straight Connector 619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98" name="Straight Connector 619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99" name="Straight Connector 619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00" name="Straight Connector 619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01" name="Straight Connector 620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202" name="Rounded Rectangle 620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03" name="Rounded Rectangle 620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04" name="Rounded Rectangle 620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05" name="Rounded Rectangle 620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06" name="Rounded Rectangle 620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07" name="Rounded Rectangle 620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08" name="Rounded Rectangle 620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09" name="Rounded Rectangle 620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10" name="Rounded Rectangle 620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211" name="Straight Connector 621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12" name="Straight Connector 621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13" name="Straight Connector 621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214" name="Group 6213"/>
          <p:cNvGrpSpPr/>
          <p:nvPr/>
        </p:nvGrpSpPr>
        <p:grpSpPr>
          <a:xfrm>
            <a:off x="5016389" y="3017370"/>
            <a:ext cx="86210" cy="115817"/>
            <a:chOff x="2546632" y="2564131"/>
            <a:chExt cx="1665328" cy="2274569"/>
          </a:xfrm>
        </p:grpSpPr>
        <p:cxnSp>
          <p:nvCxnSpPr>
            <p:cNvPr id="6215" name="Straight Connector 621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16" name="Straight Connector 621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17" name="Straight Connector 621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18" name="Straight Connector 621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19" name="Straight Connector 621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220" name="Rounded Rectangle 621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21" name="Rounded Rectangle 622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22" name="Rounded Rectangle 622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23" name="Rounded Rectangle 622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24" name="Rounded Rectangle 622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25" name="Rounded Rectangle 622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26" name="Rounded Rectangle 622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27" name="Rounded Rectangle 622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28" name="Rounded Rectangle 622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229" name="Straight Connector 622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30" name="Straight Connector 622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31" name="Straight Connector 623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232" name="Group 6231"/>
          <p:cNvGrpSpPr/>
          <p:nvPr/>
        </p:nvGrpSpPr>
        <p:grpSpPr>
          <a:xfrm>
            <a:off x="5298625" y="3316597"/>
            <a:ext cx="86210" cy="115817"/>
            <a:chOff x="2546632" y="2564131"/>
            <a:chExt cx="1665328" cy="2274569"/>
          </a:xfrm>
        </p:grpSpPr>
        <p:cxnSp>
          <p:nvCxnSpPr>
            <p:cNvPr id="6233" name="Straight Connector 623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34" name="Straight Connector 623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35" name="Straight Connector 623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36" name="Straight Connector 623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37" name="Straight Connector 623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238" name="Rounded Rectangle 623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39" name="Rounded Rectangle 623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40" name="Rounded Rectangle 623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41" name="Rounded Rectangle 624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42" name="Rounded Rectangle 624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43" name="Rounded Rectangle 624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44" name="Rounded Rectangle 624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45" name="Rounded Rectangle 624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46" name="Rounded Rectangle 624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247" name="Straight Connector 624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48" name="Straight Connector 624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49" name="Straight Connector 624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250" name="Group 6249"/>
          <p:cNvGrpSpPr/>
          <p:nvPr/>
        </p:nvGrpSpPr>
        <p:grpSpPr>
          <a:xfrm>
            <a:off x="4888142" y="2978605"/>
            <a:ext cx="86210" cy="115817"/>
            <a:chOff x="2546632" y="2564131"/>
            <a:chExt cx="1665328" cy="2274569"/>
          </a:xfrm>
        </p:grpSpPr>
        <p:cxnSp>
          <p:nvCxnSpPr>
            <p:cNvPr id="6251" name="Straight Connector 625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52" name="Straight Connector 625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53" name="Straight Connector 625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54" name="Straight Connector 625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55" name="Straight Connector 625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256" name="Rounded Rectangle 625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57" name="Rounded Rectangle 625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58" name="Rounded Rectangle 625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59" name="Rounded Rectangle 625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60" name="Rounded Rectangle 625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61" name="Rounded Rectangle 626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62" name="Rounded Rectangle 626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63" name="Rounded Rectangle 626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64" name="Rounded Rectangle 626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265" name="Straight Connector 626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66" name="Straight Connector 626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67" name="Straight Connector 626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268" name="Group 6267"/>
          <p:cNvGrpSpPr/>
          <p:nvPr/>
        </p:nvGrpSpPr>
        <p:grpSpPr>
          <a:xfrm>
            <a:off x="5105009" y="3266281"/>
            <a:ext cx="86210" cy="115817"/>
            <a:chOff x="2546632" y="2564131"/>
            <a:chExt cx="1665328" cy="2274569"/>
          </a:xfrm>
        </p:grpSpPr>
        <p:cxnSp>
          <p:nvCxnSpPr>
            <p:cNvPr id="6269" name="Straight Connector 626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70" name="Straight Connector 626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71" name="Straight Connector 627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72" name="Straight Connector 627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73" name="Straight Connector 627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274" name="Rounded Rectangle 627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75" name="Rounded Rectangle 627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76" name="Rounded Rectangle 627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77" name="Rounded Rectangle 627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78" name="Rounded Rectangle 627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79" name="Rounded Rectangle 627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80" name="Rounded Rectangle 627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81" name="Rounded Rectangle 628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82" name="Rounded Rectangle 628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283" name="Straight Connector 628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84" name="Straight Connector 628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85" name="Straight Connector 628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286" name="Group 6285"/>
          <p:cNvGrpSpPr/>
          <p:nvPr/>
        </p:nvGrpSpPr>
        <p:grpSpPr>
          <a:xfrm>
            <a:off x="5191154" y="3160783"/>
            <a:ext cx="86210" cy="115817"/>
            <a:chOff x="2546632" y="2564131"/>
            <a:chExt cx="1665328" cy="2274569"/>
          </a:xfrm>
        </p:grpSpPr>
        <p:cxnSp>
          <p:nvCxnSpPr>
            <p:cNvPr id="6287" name="Straight Connector 628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88" name="Straight Connector 628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89" name="Straight Connector 628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90" name="Straight Connector 628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91" name="Straight Connector 629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292" name="Rounded Rectangle 629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93" name="Rounded Rectangle 629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94" name="Rounded Rectangle 629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95" name="Rounded Rectangle 629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96" name="Rounded Rectangle 629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97" name="Rounded Rectangle 629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98" name="Rounded Rectangle 629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299" name="Rounded Rectangle 629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00" name="Rounded Rectangle 629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301" name="Straight Connector 630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02" name="Straight Connector 630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03" name="Straight Connector 630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304" name="Group 6303"/>
          <p:cNvGrpSpPr/>
          <p:nvPr/>
        </p:nvGrpSpPr>
        <p:grpSpPr>
          <a:xfrm>
            <a:off x="5375404" y="3474207"/>
            <a:ext cx="86210" cy="115817"/>
            <a:chOff x="2546632" y="2564131"/>
            <a:chExt cx="1665328" cy="2274569"/>
          </a:xfrm>
        </p:grpSpPr>
        <p:cxnSp>
          <p:nvCxnSpPr>
            <p:cNvPr id="6305" name="Straight Connector 630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06" name="Straight Connector 630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07" name="Straight Connector 630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08" name="Straight Connector 630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09" name="Straight Connector 630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310" name="Rounded Rectangle 630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11" name="Rounded Rectangle 631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12" name="Rounded Rectangle 631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13" name="Rounded Rectangle 631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14" name="Rounded Rectangle 631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15" name="Rounded Rectangle 631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16" name="Rounded Rectangle 631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17" name="Rounded Rectangle 631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18" name="Rounded Rectangle 631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319" name="Straight Connector 631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20" name="Straight Connector 631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21" name="Straight Connector 632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322" name="Group 6321"/>
          <p:cNvGrpSpPr/>
          <p:nvPr/>
        </p:nvGrpSpPr>
        <p:grpSpPr>
          <a:xfrm>
            <a:off x="5081642" y="3134302"/>
            <a:ext cx="86210" cy="115817"/>
            <a:chOff x="2546632" y="2564131"/>
            <a:chExt cx="1665328" cy="2274569"/>
          </a:xfrm>
        </p:grpSpPr>
        <p:cxnSp>
          <p:nvCxnSpPr>
            <p:cNvPr id="6323" name="Straight Connector 632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24" name="Straight Connector 632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25" name="Straight Connector 632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26" name="Straight Connector 632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27" name="Straight Connector 632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328" name="Rounded Rectangle 632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29" name="Rounded Rectangle 632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30" name="Rounded Rectangle 632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31" name="Rounded Rectangle 633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32" name="Rounded Rectangle 633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33" name="Rounded Rectangle 633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34" name="Rounded Rectangle 633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35" name="Rounded Rectangle 633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36" name="Rounded Rectangle 633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337" name="Straight Connector 633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38" name="Straight Connector 633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39" name="Straight Connector 633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340" name="Group 6339"/>
          <p:cNvGrpSpPr/>
          <p:nvPr/>
        </p:nvGrpSpPr>
        <p:grpSpPr>
          <a:xfrm>
            <a:off x="4944245" y="3256951"/>
            <a:ext cx="86210" cy="115817"/>
            <a:chOff x="2546632" y="2564131"/>
            <a:chExt cx="1665328" cy="2274569"/>
          </a:xfrm>
        </p:grpSpPr>
        <p:cxnSp>
          <p:nvCxnSpPr>
            <p:cNvPr id="6341" name="Straight Connector 634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42" name="Straight Connector 634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43" name="Straight Connector 634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44" name="Straight Connector 634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45" name="Straight Connector 634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346" name="Rounded Rectangle 634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47" name="Rounded Rectangle 634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48" name="Rounded Rectangle 634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49" name="Rounded Rectangle 634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50" name="Rounded Rectangle 634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51" name="Rounded Rectangle 635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52" name="Rounded Rectangle 635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53" name="Rounded Rectangle 635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54" name="Rounded Rectangle 635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355" name="Straight Connector 635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56" name="Straight Connector 635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57" name="Straight Connector 635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358" name="Group 6357"/>
          <p:cNvGrpSpPr/>
          <p:nvPr/>
        </p:nvGrpSpPr>
        <p:grpSpPr>
          <a:xfrm>
            <a:off x="5468874" y="3553012"/>
            <a:ext cx="86210" cy="115817"/>
            <a:chOff x="2546632" y="2564131"/>
            <a:chExt cx="1665328" cy="2274569"/>
          </a:xfrm>
        </p:grpSpPr>
        <p:cxnSp>
          <p:nvCxnSpPr>
            <p:cNvPr id="6359" name="Straight Connector 635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60" name="Straight Connector 635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61" name="Straight Connector 636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62" name="Straight Connector 636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63" name="Straight Connector 636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364" name="Rounded Rectangle 636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65" name="Rounded Rectangle 636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66" name="Rounded Rectangle 636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67" name="Rounded Rectangle 636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68" name="Rounded Rectangle 636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69" name="Rounded Rectangle 636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70" name="Rounded Rectangle 636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71" name="Rounded Rectangle 637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72" name="Rounded Rectangle 637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373" name="Straight Connector 637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74" name="Straight Connector 637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75" name="Straight Connector 637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376" name="Group 6375"/>
          <p:cNvGrpSpPr/>
          <p:nvPr/>
        </p:nvGrpSpPr>
        <p:grpSpPr>
          <a:xfrm>
            <a:off x="5191803" y="3310030"/>
            <a:ext cx="86210" cy="115817"/>
            <a:chOff x="2546632" y="2564131"/>
            <a:chExt cx="1665328" cy="2274569"/>
          </a:xfrm>
        </p:grpSpPr>
        <p:cxnSp>
          <p:nvCxnSpPr>
            <p:cNvPr id="6377" name="Straight Connector 637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78" name="Straight Connector 637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79" name="Straight Connector 637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80" name="Straight Connector 637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81" name="Straight Connector 638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382" name="Rounded Rectangle 638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83" name="Rounded Rectangle 638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84" name="Rounded Rectangle 638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85" name="Rounded Rectangle 638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86" name="Rounded Rectangle 638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87" name="Rounded Rectangle 638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88" name="Rounded Rectangle 638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89" name="Rounded Rectangle 638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390" name="Rounded Rectangle 638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391" name="Straight Connector 639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92" name="Straight Connector 639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93" name="Straight Connector 639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394" name="Group 6393"/>
          <p:cNvGrpSpPr/>
          <p:nvPr/>
        </p:nvGrpSpPr>
        <p:grpSpPr>
          <a:xfrm>
            <a:off x="4747820" y="3004660"/>
            <a:ext cx="86210" cy="115817"/>
            <a:chOff x="2546632" y="2564131"/>
            <a:chExt cx="1665328" cy="2274569"/>
          </a:xfrm>
        </p:grpSpPr>
        <p:cxnSp>
          <p:nvCxnSpPr>
            <p:cNvPr id="6395" name="Straight Connector 639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96" name="Straight Connector 639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97" name="Straight Connector 639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98" name="Straight Connector 639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99" name="Straight Connector 639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400" name="Rounded Rectangle 639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01" name="Rounded Rectangle 640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02" name="Rounded Rectangle 640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03" name="Rounded Rectangle 640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04" name="Rounded Rectangle 640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05" name="Rounded Rectangle 640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06" name="Rounded Rectangle 640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07" name="Rounded Rectangle 640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08" name="Rounded Rectangle 640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409" name="Straight Connector 640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10" name="Straight Connector 640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11" name="Straight Connector 641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412" name="Group 6411"/>
          <p:cNvGrpSpPr/>
          <p:nvPr/>
        </p:nvGrpSpPr>
        <p:grpSpPr>
          <a:xfrm>
            <a:off x="4287146" y="4055394"/>
            <a:ext cx="86210" cy="115817"/>
            <a:chOff x="2546632" y="2564131"/>
            <a:chExt cx="1665328" cy="2274569"/>
          </a:xfrm>
        </p:grpSpPr>
        <p:cxnSp>
          <p:nvCxnSpPr>
            <p:cNvPr id="6413" name="Straight Connector 641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14" name="Straight Connector 641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15" name="Straight Connector 641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16" name="Straight Connector 641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17" name="Straight Connector 641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418" name="Rounded Rectangle 641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19" name="Rounded Rectangle 641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20" name="Rounded Rectangle 641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21" name="Rounded Rectangle 642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22" name="Rounded Rectangle 642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23" name="Rounded Rectangle 642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24" name="Rounded Rectangle 642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25" name="Rounded Rectangle 642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26" name="Rounded Rectangle 642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427" name="Straight Connector 642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28" name="Straight Connector 642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29" name="Straight Connector 642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430" name="Group 6429"/>
          <p:cNvGrpSpPr/>
          <p:nvPr/>
        </p:nvGrpSpPr>
        <p:grpSpPr>
          <a:xfrm>
            <a:off x="5084979" y="4580761"/>
            <a:ext cx="86210" cy="115817"/>
            <a:chOff x="2546632" y="2564131"/>
            <a:chExt cx="1665328" cy="2274569"/>
          </a:xfrm>
        </p:grpSpPr>
        <p:cxnSp>
          <p:nvCxnSpPr>
            <p:cNvPr id="6431" name="Straight Connector 643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32" name="Straight Connector 643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33" name="Straight Connector 643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34" name="Straight Connector 643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35" name="Straight Connector 643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436" name="Rounded Rectangle 643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37" name="Rounded Rectangle 643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38" name="Rounded Rectangle 643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39" name="Rounded Rectangle 643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40" name="Rounded Rectangle 643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41" name="Rounded Rectangle 644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42" name="Rounded Rectangle 644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43" name="Rounded Rectangle 644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44" name="Rounded Rectangle 644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445" name="Straight Connector 644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46" name="Straight Connector 644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47" name="Straight Connector 644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448" name="Group 6447"/>
          <p:cNvGrpSpPr/>
          <p:nvPr/>
        </p:nvGrpSpPr>
        <p:grpSpPr>
          <a:xfrm>
            <a:off x="4420674" y="4482256"/>
            <a:ext cx="86210" cy="115817"/>
            <a:chOff x="2546632" y="2564131"/>
            <a:chExt cx="1665328" cy="2274569"/>
          </a:xfrm>
        </p:grpSpPr>
        <p:cxnSp>
          <p:nvCxnSpPr>
            <p:cNvPr id="6449" name="Straight Connector 644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50" name="Straight Connector 644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51" name="Straight Connector 645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52" name="Straight Connector 645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53" name="Straight Connector 645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454" name="Rounded Rectangle 645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55" name="Rounded Rectangle 645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56" name="Rounded Rectangle 645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57" name="Rounded Rectangle 645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58" name="Rounded Rectangle 645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59" name="Rounded Rectangle 645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60" name="Rounded Rectangle 645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61" name="Rounded Rectangle 646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62" name="Rounded Rectangle 646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463" name="Straight Connector 646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64" name="Straight Connector 646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65" name="Straight Connector 646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466" name="Group 6465"/>
          <p:cNvGrpSpPr/>
          <p:nvPr/>
        </p:nvGrpSpPr>
        <p:grpSpPr>
          <a:xfrm>
            <a:off x="3876546" y="3385551"/>
            <a:ext cx="86210" cy="115817"/>
            <a:chOff x="2546632" y="2564131"/>
            <a:chExt cx="1665328" cy="2274569"/>
          </a:xfrm>
        </p:grpSpPr>
        <p:cxnSp>
          <p:nvCxnSpPr>
            <p:cNvPr id="6467" name="Straight Connector 646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68" name="Straight Connector 646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69" name="Straight Connector 646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70" name="Straight Connector 646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71" name="Straight Connector 647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472" name="Rounded Rectangle 647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73" name="Rounded Rectangle 647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74" name="Rounded Rectangle 647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75" name="Rounded Rectangle 647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76" name="Rounded Rectangle 647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77" name="Rounded Rectangle 647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78" name="Rounded Rectangle 647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79" name="Rounded Rectangle 647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80" name="Rounded Rectangle 647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481" name="Straight Connector 648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82" name="Straight Connector 648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83" name="Straight Connector 648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484" name="Group 6483"/>
          <p:cNvGrpSpPr/>
          <p:nvPr/>
        </p:nvGrpSpPr>
        <p:grpSpPr>
          <a:xfrm>
            <a:off x="4327205" y="4721953"/>
            <a:ext cx="86210" cy="115817"/>
            <a:chOff x="2546632" y="2564131"/>
            <a:chExt cx="1665328" cy="2274569"/>
          </a:xfrm>
        </p:grpSpPr>
        <p:cxnSp>
          <p:nvCxnSpPr>
            <p:cNvPr id="6485" name="Straight Connector 648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86" name="Straight Connector 648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87" name="Straight Connector 648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88" name="Straight Connector 648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489" name="Straight Connector 648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490" name="Rounded Rectangle 648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91" name="Rounded Rectangle 649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92" name="Rounded Rectangle 649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93" name="Rounded Rectangle 649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94" name="Rounded Rectangle 649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95" name="Rounded Rectangle 649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96" name="Rounded Rectangle 649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97" name="Rounded Rectangle 649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498" name="Rounded Rectangle 649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499" name="Straight Connector 649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00" name="Straight Connector 649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01" name="Straight Connector 650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502" name="Group 6501"/>
          <p:cNvGrpSpPr/>
          <p:nvPr/>
        </p:nvGrpSpPr>
        <p:grpSpPr>
          <a:xfrm>
            <a:off x="4397307" y="4613596"/>
            <a:ext cx="86210" cy="115817"/>
            <a:chOff x="2546632" y="2564131"/>
            <a:chExt cx="1665328" cy="2274569"/>
          </a:xfrm>
        </p:grpSpPr>
        <p:cxnSp>
          <p:nvCxnSpPr>
            <p:cNvPr id="6503" name="Straight Connector 650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04" name="Straight Connector 650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05" name="Straight Connector 650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06" name="Straight Connector 650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07" name="Straight Connector 650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508" name="Rounded Rectangle 650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09" name="Rounded Rectangle 650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10" name="Rounded Rectangle 650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11" name="Rounded Rectangle 651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12" name="Rounded Rectangle 651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13" name="Rounded Rectangle 651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14" name="Rounded Rectangle 651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15" name="Rounded Rectangle 651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16" name="Rounded Rectangle 651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517" name="Straight Connector 651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18" name="Straight Connector 651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19" name="Straight Connector 651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520" name="Group 6519"/>
          <p:cNvGrpSpPr/>
          <p:nvPr/>
        </p:nvGrpSpPr>
        <p:grpSpPr>
          <a:xfrm>
            <a:off x="3662899" y="3549727"/>
            <a:ext cx="86210" cy="115817"/>
            <a:chOff x="2546632" y="2564131"/>
            <a:chExt cx="1665328" cy="2274569"/>
          </a:xfrm>
        </p:grpSpPr>
        <p:cxnSp>
          <p:nvCxnSpPr>
            <p:cNvPr id="6521" name="Straight Connector 652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22" name="Straight Connector 652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23" name="Straight Connector 652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24" name="Straight Connector 652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25" name="Straight Connector 652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526" name="Rounded Rectangle 652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27" name="Rounded Rectangle 652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28" name="Rounded Rectangle 652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29" name="Rounded Rectangle 652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30" name="Rounded Rectangle 652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31" name="Rounded Rectangle 653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32" name="Rounded Rectangle 653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33" name="Rounded Rectangle 653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34" name="Rounded Rectangle 653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535" name="Straight Connector 653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36" name="Straight Connector 653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37" name="Straight Connector 653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538" name="Group 6537"/>
          <p:cNvGrpSpPr/>
          <p:nvPr/>
        </p:nvGrpSpPr>
        <p:grpSpPr>
          <a:xfrm>
            <a:off x="3789752" y="3461071"/>
            <a:ext cx="86210" cy="115817"/>
            <a:chOff x="2546632" y="2564131"/>
            <a:chExt cx="1665328" cy="2274569"/>
          </a:xfrm>
        </p:grpSpPr>
        <p:cxnSp>
          <p:nvCxnSpPr>
            <p:cNvPr id="6539" name="Straight Connector 653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40" name="Straight Connector 653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41" name="Straight Connector 654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42" name="Straight Connector 654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43" name="Straight Connector 654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544" name="Rounded Rectangle 654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45" name="Rounded Rectangle 654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46" name="Rounded Rectangle 654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47" name="Rounded Rectangle 654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48" name="Rounded Rectangle 654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49" name="Rounded Rectangle 654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50" name="Rounded Rectangle 654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51" name="Rounded Rectangle 655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52" name="Rounded Rectangle 655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553" name="Straight Connector 655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54" name="Straight Connector 655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55" name="Straight Connector 655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556" name="Group 6555"/>
          <p:cNvGrpSpPr/>
          <p:nvPr/>
        </p:nvGrpSpPr>
        <p:grpSpPr>
          <a:xfrm>
            <a:off x="4424013" y="4318078"/>
            <a:ext cx="86210" cy="115817"/>
            <a:chOff x="2546632" y="2564131"/>
            <a:chExt cx="1665328" cy="2274569"/>
          </a:xfrm>
        </p:grpSpPr>
        <p:cxnSp>
          <p:nvCxnSpPr>
            <p:cNvPr id="6557" name="Straight Connector 655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58" name="Straight Connector 655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59" name="Straight Connector 655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60" name="Straight Connector 655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61" name="Straight Connector 656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562" name="Rounded Rectangle 656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63" name="Rounded Rectangle 656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64" name="Rounded Rectangle 656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65" name="Rounded Rectangle 656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66" name="Rounded Rectangle 656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67" name="Rounded Rectangle 656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68" name="Rounded Rectangle 656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69" name="Rounded Rectangle 656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70" name="Rounded Rectangle 656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571" name="Straight Connector 657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72" name="Straight Connector 657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73" name="Straight Connector 657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574" name="Group 6573"/>
          <p:cNvGrpSpPr/>
          <p:nvPr/>
        </p:nvGrpSpPr>
        <p:grpSpPr>
          <a:xfrm>
            <a:off x="4187000" y="4094797"/>
            <a:ext cx="86210" cy="115817"/>
            <a:chOff x="2546632" y="2564131"/>
            <a:chExt cx="1665328" cy="2274569"/>
          </a:xfrm>
        </p:grpSpPr>
        <p:cxnSp>
          <p:nvCxnSpPr>
            <p:cNvPr id="6575" name="Straight Connector 657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76" name="Straight Connector 657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77" name="Straight Connector 657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78" name="Straight Connector 657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79" name="Straight Connector 657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580" name="Rounded Rectangle 657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81" name="Rounded Rectangle 658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82" name="Rounded Rectangle 658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83" name="Rounded Rectangle 658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84" name="Rounded Rectangle 658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85" name="Rounded Rectangle 658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86" name="Rounded Rectangle 658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87" name="Rounded Rectangle 658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88" name="Rounded Rectangle 658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589" name="Straight Connector 658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90" name="Straight Connector 658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91" name="Straight Connector 659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592" name="Group 6591"/>
          <p:cNvGrpSpPr/>
          <p:nvPr/>
        </p:nvGrpSpPr>
        <p:grpSpPr>
          <a:xfrm>
            <a:off x="4130250" y="3927337"/>
            <a:ext cx="86210" cy="115817"/>
            <a:chOff x="2546632" y="2564131"/>
            <a:chExt cx="1665328" cy="2274569"/>
          </a:xfrm>
        </p:grpSpPr>
        <p:cxnSp>
          <p:nvCxnSpPr>
            <p:cNvPr id="6593" name="Straight Connector 659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94" name="Straight Connector 659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95" name="Straight Connector 659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96" name="Straight Connector 659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597" name="Straight Connector 659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598" name="Rounded Rectangle 659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599" name="Rounded Rectangle 659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00" name="Rounded Rectangle 659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01" name="Rounded Rectangle 660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02" name="Rounded Rectangle 660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03" name="Rounded Rectangle 660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04" name="Rounded Rectangle 660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05" name="Rounded Rectangle 660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06" name="Rounded Rectangle 660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607" name="Straight Connector 660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08" name="Straight Connector 660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09" name="Straight Connector 660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610" name="Group 6609"/>
          <p:cNvGrpSpPr/>
          <p:nvPr/>
        </p:nvGrpSpPr>
        <p:grpSpPr>
          <a:xfrm>
            <a:off x="4207029" y="4672701"/>
            <a:ext cx="86210" cy="115817"/>
            <a:chOff x="2546632" y="2564131"/>
            <a:chExt cx="1665328" cy="2274569"/>
          </a:xfrm>
        </p:grpSpPr>
        <p:cxnSp>
          <p:nvCxnSpPr>
            <p:cNvPr id="6611" name="Straight Connector 661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12" name="Straight Connector 661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13" name="Straight Connector 661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14" name="Straight Connector 661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15" name="Straight Connector 661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616" name="Rounded Rectangle 661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17" name="Rounded Rectangle 661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18" name="Rounded Rectangle 661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19" name="Rounded Rectangle 661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20" name="Rounded Rectangle 661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21" name="Rounded Rectangle 662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22" name="Rounded Rectangle 662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23" name="Rounded Rectangle 662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24" name="Rounded Rectangle 662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625" name="Straight Connector 662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26" name="Straight Connector 662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27" name="Straight Connector 662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628" name="Group 6627"/>
          <p:cNvGrpSpPr/>
          <p:nvPr/>
        </p:nvGrpSpPr>
        <p:grpSpPr>
          <a:xfrm>
            <a:off x="4290484" y="4547926"/>
            <a:ext cx="86210" cy="115817"/>
            <a:chOff x="2546632" y="2564131"/>
            <a:chExt cx="1665328" cy="2274569"/>
          </a:xfrm>
        </p:grpSpPr>
        <p:cxnSp>
          <p:nvCxnSpPr>
            <p:cNvPr id="6629" name="Straight Connector 662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30" name="Straight Connector 662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31" name="Straight Connector 663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32" name="Straight Connector 663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33" name="Straight Connector 663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634" name="Rounded Rectangle 663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35" name="Rounded Rectangle 663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36" name="Rounded Rectangle 663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37" name="Rounded Rectangle 663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38" name="Rounded Rectangle 663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39" name="Rounded Rectangle 663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40" name="Rounded Rectangle 663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41" name="Rounded Rectangle 664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42" name="Rounded Rectangle 664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643" name="Straight Connector 664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44" name="Straight Connector 664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45" name="Straight Connector 664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646" name="Group 6645"/>
          <p:cNvGrpSpPr/>
          <p:nvPr/>
        </p:nvGrpSpPr>
        <p:grpSpPr>
          <a:xfrm>
            <a:off x="4223719" y="4413301"/>
            <a:ext cx="86210" cy="115817"/>
            <a:chOff x="2546632" y="2564131"/>
            <a:chExt cx="1665328" cy="2274569"/>
          </a:xfrm>
        </p:grpSpPr>
        <p:cxnSp>
          <p:nvCxnSpPr>
            <p:cNvPr id="6647" name="Straight Connector 664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48" name="Straight Connector 664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49" name="Straight Connector 664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50" name="Straight Connector 664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51" name="Straight Connector 665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652" name="Rounded Rectangle 665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53" name="Rounded Rectangle 665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54" name="Rounded Rectangle 665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55" name="Rounded Rectangle 665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56" name="Rounded Rectangle 665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57" name="Rounded Rectangle 665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58" name="Rounded Rectangle 665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59" name="Rounded Rectangle 665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60" name="Rounded Rectangle 665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661" name="Straight Connector 666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62" name="Straight Connector 666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63" name="Straight Connector 666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664" name="Group 6663"/>
          <p:cNvGrpSpPr/>
          <p:nvPr/>
        </p:nvGrpSpPr>
        <p:grpSpPr>
          <a:xfrm>
            <a:off x="4166970" y="3769726"/>
            <a:ext cx="86210" cy="115817"/>
            <a:chOff x="2546632" y="2564131"/>
            <a:chExt cx="1665328" cy="2274569"/>
          </a:xfrm>
        </p:grpSpPr>
        <p:cxnSp>
          <p:nvCxnSpPr>
            <p:cNvPr id="6665" name="Straight Connector 666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66" name="Straight Connector 666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67" name="Straight Connector 666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68" name="Straight Connector 666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69" name="Straight Connector 666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670" name="Rounded Rectangle 666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71" name="Rounded Rectangle 667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72" name="Rounded Rectangle 667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73" name="Rounded Rectangle 667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74" name="Rounded Rectangle 667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75" name="Rounded Rectangle 667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76" name="Rounded Rectangle 667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77" name="Rounded Rectangle 667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78" name="Rounded Rectangle 667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679" name="Straight Connector 667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80" name="Straight Connector 667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81" name="Straight Connector 668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682" name="Group 6681"/>
          <p:cNvGrpSpPr/>
          <p:nvPr/>
        </p:nvGrpSpPr>
        <p:grpSpPr>
          <a:xfrm>
            <a:off x="3635114" y="3954667"/>
            <a:ext cx="86210" cy="115817"/>
            <a:chOff x="2546632" y="2564131"/>
            <a:chExt cx="1665328" cy="2274569"/>
          </a:xfrm>
        </p:grpSpPr>
        <p:cxnSp>
          <p:nvCxnSpPr>
            <p:cNvPr id="6683" name="Straight Connector 668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84" name="Straight Connector 668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85" name="Straight Connector 668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86" name="Straight Connector 668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87" name="Straight Connector 668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688" name="Rounded Rectangle 668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89" name="Rounded Rectangle 668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90" name="Rounded Rectangle 668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91" name="Rounded Rectangle 669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92" name="Rounded Rectangle 669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93" name="Rounded Rectangle 669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94" name="Rounded Rectangle 669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95" name="Rounded Rectangle 669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696" name="Rounded Rectangle 669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697" name="Straight Connector 669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98" name="Straight Connector 669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699" name="Straight Connector 669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700" name="Group 6699"/>
          <p:cNvGrpSpPr/>
          <p:nvPr/>
        </p:nvGrpSpPr>
        <p:grpSpPr>
          <a:xfrm>
            <a:off x="4520822" y="4403451"/>
            <a:ext cx="86210" cy="115817"/>
            <a:chOff x="2546632" y="2564131"/>
            <a:chExt cx="1665328" cy="2274569"/>
          </a:xfrm>
        </p:grpSpPr>
        <p:cxnSp>
          <p:nvCxnSpPr>
            <p:cNvPr id="6701" name="Straight Connector 670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02" name="Straight Connector 670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03" name="Straight Connector 670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04" name="Straight Connector 670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05" name="Straight Connector 670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706" name="Rounded Rectangle 670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07" name="Rounded Rectangle 670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08" name="Rounded Rectangle 670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09" name="Rounded Rectangle 670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10" name="Rounded Rectangle 670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11" name="Rounded Rectangle 671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12" name="Rounded Rectangle 671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13" name="Rounded Rectangle 671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14" name="Rounded Rectangle 671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715" name="Straight Connector 671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16" name="Straight Connector 671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17" name="Straight Connector 671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718" name="Group 6717"/>
          <p:cNvGrpSpPr/>
          <p:nvPr/>
        </p:nvGrpSpPr>
        <p:grpSpPr>
          <a:xfrm>
            <a:off x="4333881" y="4370614"/>
            <a:ext cx="86210" cy="115817"/>
            <a:chOff x="2546632" y="2564131"/>
            <a:chExt cx="1665328" cy="2274569"/>
          </a:xfrm>
        </p:grpSpPr>
        <p:cxnSp>
          <p:nvCxnSpPr>
            <p:cNvPr id="6719" name="Straight Connector 671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20" name="Straight Connector 671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21" name="Straight Connector 672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22" name="Straight Connector 672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23" name="Straight Connector 672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724" name="Rounded Rectangle 672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25" name="Rounded Rectangle 672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26" name="Rounded Rectangle 672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27" name="Rounded Rectangle 672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28" name="Rounded Rectangle 672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29" name="Rounded Rectangle 672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30" name="Rounded Rectangle 672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31" name="Rounded Rectangle 673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32" name="Rounded Rectangle 673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733" name="Straight Connector 673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34" name="Straight Connector 673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35" name="Straight Connector 673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736" name="Group 6735"/>
          <p:cNvGrpSpPr/>
          <p:nvPr/>
        </p:nvGrpSpPr>
        <p:grpSpPr>
          <a:xfrm>
            <a:off x="3746355" y="3858381"/>
            <a:ext cx="86210" cy="115817"/>
            <a:chOff x="2546632" y="2564131"/>
            <a:chExt cx="1665328" cy="2274569"/>
          </a:xfrm>
        </p:grpSpPr>
        <p:cxnSp>
          <p:nvCxnSpPr>
            <p:cNvPr id="6737" name="Straight Connector 673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38" name="Straight Connector 673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39" name="Straight Connector 673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40" name="Straight Connector 673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41" name="Straight Connector 674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742" name="Rounded Rectangle 674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43" name="Rounded Rectangle 674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44" name="Rounded Rectangle 674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45" name="Rounded Rectangle 674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46" name="Rounded Rectangle 674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47" name="Rounded Rectangle 674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48" name="Rounded Rectangle 674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49" name="Rounded Rectangle 674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50" name="Rounded Rectangle 674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751" name="Straight Connector 675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52" name="Straight Connector 675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53" name="Straight Connector 675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754" name="Group 6753"/>
          <p:cNvGrpSpPr/>
          <p:nvPr/>
        </p:nvGrpSpPr>
        <p:grpSpPr>
          <a:xfrm>
            <a:off x="3823134" y="3746740"/>
            <a:ext cx="86210" cy="115817"/>
            <a:chOff x="2546632" y="2564131"/>
            <a:chExt cx="1665328" cy="2274569"/>
          </a:xfrm>
        </p:grpSpPr>
        <p:cxnSp>
          <p:nvCxnSpPr>
            <p:cNvPr id="6755" name="Straight Connector 675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56" name="Straight Connector 675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57" name="Straight Connector 675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58" name="Straight Connector 675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59" name="Straight Connector 675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760" name="Rounded Rectangle 675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61" name="Rounded Rectangle 676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62" name="Rounded Rectangle 676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63" name="Rounded Rectangle 676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64" name="Rounded Rectangle 676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65" name="Rounded Rectangle 676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66" name="Rounded Rectangle 676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67" name="Rounded Rectangle 676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68" name="Rounded Rectangle 676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769" name="Straight Connector 676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70" name="Straight Connector 676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71" name="Straight Connector 677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772" name="Group 6771"/>
          <p:cNvGrpSpPr/>
          <p:nvPr/>
        </p:nvGrpSpPr>
        <p:grpSpPr>
          <a:xfrm>
            <a:off x="3913266" y="3694204"/>
            <a:ext cx="86210" cy="115817"/>
            <a:chOff x="2546632" y="2564131"/>
            <a:chExt cx="1665328" cy="2274569"/>
          </a:xfrm>
        </p:grpSpPr>
        <p:cxnSp>
          <p:nvCxnSpPr>
            <p:cNvPr id="6773" name="Straight Connector 677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74" name="Straight Connector 677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75" name="Straight Connector 677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76" name="Straight Connector 677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77" name="Straight Connector 677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778" name="Rounded Rectangle 677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79" name="Rounded Rectangle 677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80" name="Rounded Rectangle 677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81" name="Rounded Rectangle 678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82" name="Rounded Rectangle 678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83" name="Rounded Rectangle 678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84" name="Rounded Rectangle 678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85" name="Rounded Rectangle 678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86" name="Rounded Rectangle 678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787" name="Straight Connector 678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88" name="Straight Connector 678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89" name="Straight Connector 678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790" name="Group 6789"/>
          <p:cNvGrpSpPr/>
          <p:nvPr/>
        </p:nvGrpSpPr>
        <p:grpSpPr>
          <a:xfrm>
            <a:off x="3722988" y="3717188"/>
            <a:ext cx="86210" cy="115817"/>
            <a:chOff x="2546632" y="2564131"/>
            <a:chExt cx="1665328" cy="2274569"/>
          </a:xfrm>
        </p:grpSpPr>
        <p:cxnSp>
          <p:nvCxnSpPr>
            <p:cNvPr id="6791" name="Straight Connector 679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92" name="Straight Connector 679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93" name="Straight Connector 679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94" name="Straight Connector 679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795" name="Straight Connector 679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796" name="Rounded Rectangle 679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97" name="Rounded Rectangle 679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98" name="Rounded Rectangle 679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799" name="Rounded Rectangle 679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00" name="Rounded Rectangle 679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01" name="Rounded Rectangle 680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02" name="Rounded Rectangle 680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03" name="Rounded Rectangle 680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04" name="Rounded Rectangle 680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805" name="Straight Connector 680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06" name="Straight Connector 680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07" name="Straight Connector 680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08" name="Group 6807"/>
          <p:cNvGrpSpPr/>
          <p:nvPr/>
        </p:nvGrpSpPr>
        <p:grpSpPr>
          <a:xfrm>
            <a:off x="3626180" y="3809128"/>
            <a:ext cx="86210" cy="115817"/>
            <a:chOff x="2546632" y="2564131"/>
            <a:chExt cx="1665328" cy="2274569"/>
          </a:xfrm>
        </p:grpSpPr>
        <p:cxnSp>
          <p:nvCxnSpPr>
            <p:cNvPr id="6809" name="Straight Connector 680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10" name="Straight Connector 680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11" name="Straight Connector 681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12" name="Straight Connector 681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13" name="Straight Connector 681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814" name="Rounded Rectangle 681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15" name="Rounded Rectangle 681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16" name="Rounded Rectangle 681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17" name="Rounded Rectangle 681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18" name="Rounded Rectangle 681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19" name="Rounded Rectangle 681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20" name="Rounded Rectangle 681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21" name="Rounded Rectangle 682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22" name="Rounded Rectangle 682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823" name="Straight Connector 682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24" name="Straight Connector 682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25" name="Straight Connector 682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26" name="Group 6825"/>
          <p:cNvGrpSpPr/>
          <p:nvPr/>
        </p:nvGrpSpPr>
        <p:grpSpPr>
          <a:xfrm>
            <a:off x="3856516" y="4058677"/>
            <a:ext cx="86210" cy="115817"/>
            <a:chOff x="2546632" y="2564131"/>
            <a:chExt cx="1665328" cy="2274569"/>
          </a:xfrm>
        </p:grpSpPr>
        <p:cxnSp>
          <p:nvCxnSpPr>
            <p:cNvPr id="6827" name="Straight Connector 682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28" name="Straight Connector 682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29" name="Straight Connector 682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30" name="Straight Connector 682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31" name="Straight Connector 683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832" name="Rounded Rectangle 683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33" name="Rounded Rectangle 683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34" name="Rounded Rectangle 683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35" name="Rounded Rectangle 683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36" name="Rounded Rectangle 683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37" name="Rounded Rectangle 683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38" name="Rounded Rectangle 683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39" name="Rounded Rectangle 683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40" name="Rounded Rectangle 683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841" name="Straight Connector 684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42" name="Straight Connector 684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43" name="Straight Connector 684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44" name="Group 6843"/>
          <p:cNvGrpSpPr/>
          <p:nvPr/>
        </p:nvGrpSpPr>
        <p:grpSpPr>
          <a:xfrm>
            <a:off x="3933295" y="3947037"/>
            <a:ext cx="86210" cy="115817"/>
            <a:chOff x="2546632" y="2564131"/>
            <a:chExt cx="1665328" cy="2274569"/>
          </a:xfrm>
        </p:grpSpPr>
        <p:cxnSp>
          <p:nvCxnSpPr>
            <p:cNvPr id="6845" name="Straight Connector 684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46" name="Straight Connector 684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47" name="Straight Connector 684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48" name="Straight Connector 684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49" name="Straight Connector 684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850" name="Rounded Rectangle 684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51" name="Rounded Rectangle 685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52" name="Rounded Rectangle 685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53" name="Rounded Rectangle 685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54" name="Rounded Rectangle 685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55" name="Rounded Rectangle 685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56" name="Rounded Rectangle 685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57" name="Rounded Rectangle 685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58" name="Rounded Rectangle 685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859" name="Straight Connector 685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60" name="Straight Connector 685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61" name="Straight Connector 686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62" name="Group 6861"/>
          <p:cNvGrpSpPr/>
          <p:nvPr/>
        </p:nvGrpSpPr>
        <p:grpSpPr>
          <a:xfrm>
            <a:off x="4010073" y="3887933"/>
            <a:ext cx="86210" cy="115817"/>
            <a:chOff x="2546632" y="2564131"/>
            <a:chExt cx="1665328" cy="2274569"/>
          </a:xfrm>
        </p:grpSpPr>
        <p:cxnSp>
          <p:nvCxnSpPr>
            <p:cNvPr id="6863" name="Straight Connector 686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64" name="Straight Connector 686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65" name="Straight Connector 686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66" name="Straight Connector 686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67" name="Straight Connector 686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868" name="Rounded Rectangle 686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69" name="Rounded Rectangle 686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70" name="Rounded Rectangle 686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71" name="Rounded Rectangle 687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72" name="Rounded Rectangle 687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73" name="Rounded Rectangle 687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74" name="Rounded Rectangle 687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75" name="Rounded Rectangle 687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76" name="Rounded Rectangle 687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877" name="Straight Connector 687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78" name="Straight Connector 687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79" name="Straight Connector 687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80" name="Group 6879"/>
          <p:cNvGrpSpPr/>
          <p:nvPr/>
        </p:nvGrpSpPr>
        <p:grpSpPr>
          <a:xfrm>
            <a:off x="3833149" y="3917485"/>
            <a:ext cx="86210" cy="115817"/>
            <a:chOff x="2546632" y="2564131"/>
            <a:chExt cx="1665328" cy="2274569"/>
          </a:xfrm>
        </p:grpSpPr>
        <p:cxnSp>
          <p:nvCxnSpPr>
            <p:cNvPr id="6881" name="Straight Connector 688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82" name="Straight Connector 688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83" name="Straight Connector 688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84" name="Straight Connector 688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85" name="Straight Connector 688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886" name="Rounded Rectangle 688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87" name="Rounded Rectangle 688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88" name="Rounded Rectangle 688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89" name="Rounded Rectangle 688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90" name="Rounded Rectangle 688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91" name="Rounded Rectangle 689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92" name="Rounded Rectangle 689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93" name="Rounded Rectangle 689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894" name="Rounded Rectangle 689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895" name="Straight Connector 689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96" name="Straight Connector 689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897" name="Straight Connector 689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898" name="Group 6897"/>
          <p:cNvGrpSpPr/>
          <p:nvPr/>
        </p:nvGrpSpPr>
        <p:grpSpPr>
          <a:xfrm>
            <a:off x="3736341" y="4009424"/>
            <a:ext cx="86210" cy="115817"/>
            <a:chOff x="2546632" y="2564131"/>
            <a:chExt cx="1665328" cy="2274569"/>
          </a:xfrm>
        </p:grpSpPr>
        <p:cxnSp>
          <p:nvCxnSpPr>
            <p:cNvPr id="6899" name="Straight Connector 689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00" name="Straight Connector 689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01" name="Straight Connector 690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02" name="Straight Connector 690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03" name="Straight Connector 690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904" name="Rounded Rectangle 690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05" name="Rounded Rectangle 690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06" name="Rounded Rectangle 690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07" name="Rounded Rectangle 690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08" name="Rounded Rectangle 690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09" name="Rounded Rectangle 690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10" name="Rounded Rectangle 690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11" name="Rounded Rectangle 691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12" name="Rounded Rectangle 691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913" name="Straight Connector 691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14" name="Straight Connector 691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15" name="Straight Connector 691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916" name="Group 6915"/>
          <p:cNvGrpSpPr/>
          <p:nvPr/>
        </p:nvGrpSpPr>
        <p:grpSpPr>
          <a:xfrm>
            <a:off x="4303836" y="4213004"/>
            <a:ext cx="86210" cy="115817"/>
            <a:chOff x="2546632" y="2564131"/>
            <a:chExt cx="1665328" cy="2274569"/>
          </a:xfrm>
        </p:grpSpPr>
        <p:cxnSp>
          <p:nvCxnSpPr>
            <p:cNvPr id="6917" name="Straight Connector 691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18" name="Straight Connector 691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19" name="Straight Connector 691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20" name="Straight Connector 691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21" name="Straight Connector 692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922" name="Rounded Rectangle 692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23" name="Rounded Rectangle 692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24" name="Rounded Rectangle 692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25" name="Rounded Rectangle 692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26" name="Rounded Rectangle 692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27" name="Rounded Rectangle 692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28" name="Rounded Rectangle 692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29" name="Rounded Rectangle 692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30" name="Rounded Rectangle 692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931" name="Straight Connector 693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32" name="Straight Connector 693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33" name="Straight Connector 693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934" name="Group 6933"/>
          <p:cNvGrpSpPr/>
          <p:nvPr/>
        </p:nvGrpSpPr>
        <p:grpSpPr>
          <a:xfrm>
            <a:off x="3756369" y="4281959"/>
            <a:ext cx="86210" cy="115817"/>
            <a:chOff x="2546632" y="2564131"/>
            <a:chExt cx="1665328" cy="2274569"/>
          </a:xfrm>
        </p:grpSpPr>
        <p:cxnSp>
          <p:nvCxnSpPr>
            <p:cNvPr id="6935" name="Straight Connector 693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36" name="Straight Connector 693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37" name="Straight Connector 693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38" name="Straight Connector 693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39" name="Straight Connector 693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940" name="Rounded Rectangle 693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41" name="Rounded Rectangle 694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42" name="Rounded Rectangle 694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43" name="Rounded Rectangle 694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44" name="Rounded Rectangle 694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45" name="Rounded Rectangle 694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46" name="Rounded Rectangle 694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47" name="Rounded Rectangle 694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48" name="Rounded Rectangle 694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949" name="Straight Connector 694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50" name="Straight Connector 694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51" name="Straight Connector 695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952" name="Group 6951"/>
          <p:cNvGrpSpPr/>
          <p:nvPr/>
        </p:nvGrpSpPr>
        <p:grpSpPr>
          <a:xfrm>
            <a:off x="3753031" y="4160467"/>
            <a:ext cx="86210" cy="115817"/>
            <a:chOff x="2546632" y="2564131"/>
            <a:chExt cx="1665328" cy="2274569"/>
          </a:xfrm>
        </p:grpSpPr>
        <p:cxnSp>
          <p:nvCxnSpPr>
            <p:cNvPr id="6953" name="Straight Connector 695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54" name="Straight Connector 695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55" name="Straight Connector 695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56" name="Straight Connector 695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57" name="Straight Connector 695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958" name="Rounded Rectangle 695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59" name="Rounded Rectangle 695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60" name="Rounded Rectangle 695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61" name="Rounded Rectangle 696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62" name="Rounded Rectangle 696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63" name="Rounded Rectangle 696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64" name="Rounded Rectangle 696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65" name="Rounded Rectangle 696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66" name="Rounded Rectangle 696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967" name="Straight Connector 696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68" name="Straight Connector 696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69" name="Straight Connector 696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970" name="Group 6969"/>
          <p:cNvGrpSpPr/>
          <p:nvPr/>
        </p:nvGrpSpPr>
        <p:grpSpPr>
          <a:xfrm>
            <a:off x="4176985" y="4534792"/>
            <a:ext cx="86210" cy="115817"/>
            <a:chOff x="2546632" y="2564131"/>
            <a:chExt cx="1665328" cy="2274569"/>
          </a:xfrm>
        </p:grpSpPr>
        <p:cxnSp>
          <p:nvCxnSpPr>
            <p:cNvPr id="6971" name="Straight Connector 697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72" name="Straight Connector 697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73" name="Straight Connector 697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74" name="Straight Connector 697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75" name="Straight Connector 697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976" name="Rounded Rectangle 697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77" name="Rounded Rectangle 697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78" name="Rounded Rectangle 697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79" name="Rounded Rectangle 697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80" name="Rounded Rectangle 697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81" name="Rounded Rectangle 698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82" name="Rounded Rectangle 698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83" name="Rounded Rectangle 698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84" name="Rounded Rectangle 698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6985" name="Straight Connector 698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86" name="Straight Connector 698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87" name="Straight Connector 698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6988" name="Group 6987"/>
          <p:cNvGrpSpPr/>
          <p:nvPr/>
        </p:nvGrpSpPr>
        <p:grpSpPr>
          <a:xfrm>
            <a:off x="4407321" y="4173601"/>
            <a:ext cx="86210" cy="115817"/>
            <a:chOff x="2546632" y="2564131"/>
            <a:chExt cx="1665328" cy="2274569"/>
          </a:xfrm>
        </p:grpSpPr>
        <p:cxnSp>
          <p:nvCxnSpPr>
            <p:cNvPr id="6989" name="Straight Connector 698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90" name="Straight Connector 698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91" name="Straight Connector 699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92" name="Straight Connector 699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93" name="Straight Connector 699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994" name="Rounded Rectangle 699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95" name="Rounded Rectangle 699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96" name="Rounded Rectangle 699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97" name="Rounded Rectangle 699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98" name="Rounded Rectangle 699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6999" name="Rounded Rectangle 699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00" name="Rounded Rectangle 699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01" name="Rounded Rectangle 700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02" name="Rounded Rectangle 700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003" name="Straight Connector 700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04" name="Straight Connector 700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05" name="Straight Connector 700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006" name="Group 7005"/>
          <p:cNvGrpSpPr/>
          <p:nvPr/>
        </p:nvGrpSpPr>
        <p:grpSpPr>
          <a:xfrm>
            <a:off x="4085026" y="4611800"/>
            <a:ext cx="86210" cy="115817"/>
            <a:chOff x="2546632" y="2564131"/>
            <a:chExt cx="1665328" cy="2274569"/>
          </a:xfrm>
        </p:grpSpPr>
        <p:cxnSp>
          <p:nvCxnSpPr>
            <p:cNvPr id="7007" name="Straight Connector 700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08" name="Straight Connector 700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09" name="Straight Connector 700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10" name="Straight Connector 700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11" name="Straight Connector 701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012" name="Rounded Rectangle 701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13" name="Rounded Rectangle 701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14" name="Rounded Rectangle 701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15" name="Rounded Rectangle 701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16" name="Rounded Rectangle 701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17" name="Rounded Rectangle 701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18" name="Rounded Rectangle 701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19" name="Rounded Rectangle 701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20" name="Rounded Rectangle 701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021" name="Straight Connector 702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22" name="Straight Connector 702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23" name="Straight Connector 702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024" name="Group 7023"/>
          <p:cNvGrpSpPr/>
          <p:nvPr/>
        </p:nvGrpSpPr>
        <p:grpSpPr>
          <a:xfrm>
            <a:off x="3926619" y="4492106"/>
            <a:ext cx="86210" cy="115817"/>
            <a:chOff x="2546632" y="2564131"/>
            <a:chExt cx="1665328" cy="2274569"/>
          </a:xfrm>
        </p:grpSpPr>
        <p:cxnSp>
          <p:nvCxnSpPr>
            <p:cNvPr id="7025" name="Straight Connector 702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26" name="Straight Connector 702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27" name="Straight Connector 702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28" name="Straight Connector 702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29" name="Straight Connector 702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030" name="Rounded Rectangle 702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31" name="Rounded Rectangle 703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32" name="Rounded Rectangle 703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33" name="Rounded Rectangle 703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34" name="Rounded Rectangle 703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35" name="Rounded Rectangle 703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36" name="Rounded Rectangle 703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37" name="Rounded Rectangle 703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38" name="Rounded Rectangle 703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039" name="Straight Connector 703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40" name="Straight Connector 703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41" name="Straight Connector 704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042" name="Group 7041"/>
          <p:cNvGrpSpPr/>
          <p:nvPr/>
        </p:nvGrpSpPr>
        <p:grpSpPr>
          <a:xfrm>
            <a:off x="3863193" y="4360764"/>
            <a:ext cx="86210" cy="115817"/>
            <a:chOff x="2546632" y="2564131"/>
            <a:chExt cx="1665328" cy="2274569"/>
          </a:xfrm>
        </p:grpSpPr>
        <p:cxnSp>
          <p:nvCxnSpPr>
            <p:cNvPr id="7043" name="Straight Connector 704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44" name="Straight Connector 704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45" name="Straight Connector 704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46" name="Straight Connector 704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47" name="Straight Connector 704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048" name="Rounded Rectangle 704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49" name="Rounded Rectangle 704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50" name="Rounded Rectangle 704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51" name="Rounded Rectangle 705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52" name="Rounded Rectangle 705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53" name="Rounded Rectangle 705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54" name="Rounded Rectangle 705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55" name="Rounded Rectangle 705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56" name="Rounded Rectangle 705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057" name="Straight Connector 705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58" name="Straight Connector 705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59" name="Straight Connector 705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060" name="Group 7059"/>
          <p:cNvGrpSpPr/>
          <p:nvPr/>
        </p:nvGrpSpPr>
        <p:grpSpPr>
          <a:xfrm>
            <a:off x="4210368" y="4288526"/>
            <a:ext cx="86210" cy="115817"/>
            <a:chOff x="2546632" y="2564131"/>
            <a:chExt cx="1665328" cy="2274569"/>
          </a:xfrm>
        </p:grpSpPr>
        <p:cxnSp>
          <p:nvCxnSpPr>
            <p:cNvPr id="7061" name="Straight Connector 706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62" name="Straight Connector 706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63" name="Straight Connector 706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64" name="Straight Connector 706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65" name="Straight Connector 706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066" name="Rounded Rectangle 706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67" name="Rounded Rectangle 706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68" name="Rounded Rectangle 706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69" name="Rounded Rectangle 706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70" name="Rounded Rectangle 706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71" name="Rounded Rectangle 707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72" name="Rounded Rectangle 707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73" name="Rounded Rectangle 707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74" name="Rounded Rectangle 707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075" name="Straight Connector 707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76" name="Straight Connector 707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77" name="Straight Connector 707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078" name="Group 7077"/>
          <p:cNvGrpSpPr/>
          <p:nvPr/>
        </p:nvGrpSpPr>
        <p:grpSpPr>
          <a:xfrm>
            <a:off x="4116897" y="4393599"/>
            <a:ext cx="86210" cy="115817"/>
            <a:chOff x="2546632" y="2564131"/>
            <a:chExt cx="1665328" cy="2274569"/>
          </a:xfrm>
        </p:grpSpPr>
        <p:cxnSp>
          <p:nvCxnSpPr>
            <p:cNvPr id="7079" name="Straight Connector 707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80" name="Straight Connector 707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81" name="Straight Connector 708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82" name="Straight Connector 708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83" name="Straight Connector 708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084" name="Rounded Rectangle 708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85" name="Rounded Rectangle 708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86" name="Rounded Rectangle 708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87" name="Rounded Rectangle 708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88" name="Rounded Rectangle 708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89" name="Rounded Rectangle 708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90" name="Rounded Rectangle 708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91" name="Rounded Rectangle 709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092" name="Rounded Rectangle 709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093" name="Straight Connector 709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94" name="Straight Connector 709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95" name="Straight Connector 709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096" name="Group 7095"/>
          <p:cNvGrpSpPr/>
          <p:nvPr/>
        </p:nvGrpSpPr>
        <p:grpSpPr>
          <a:xfrm>
            <a:off x="4000059" y="4186735"/>
            <a:ext cx="86210" cy="115817"/>
            <a:chOff x="2546632" y="2564131"/>
            <a:chExt cx="1665328" cy="2274569"/>
          </a:xfrm>
        </p:grpSpPr>
        <p:cxnSp>
          <p:nvCxnSpPr>
            <p:cNvPr id="7097" name="Straight Connector 709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98" name="Straight Connector 709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99" name="Straight Connector 709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00" name="Straight Connector 709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01" name="Straight Connector 710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102" name="Rounded Rectangle 710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03" name="Rounded Rectangle 710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04" name="Rounded Rectangle 710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05" name="Rounded Rectangle 710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06" name="Rounded Rectangle 710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07" name="Rounded Rectangle 710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08" name="Rounded Rectangle 710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09" name="Rounded Rectangle 710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10" name="Rounded Rectangle 710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111" name="Straight Connector 711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12" name="Straight Connector 711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13" name="Straight Connector 711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114" name="Group 7113"/>
          <p:cNvGrpSpPr/>
          <p:nvPr/>
        </p:nvGrpSpPr>
        <p:grpSpPr>
          <a:xfrm>
            <a:off x="4076838" y="4075095"/>
            <a:ext cx="86210" cy="115817"/>
            <a:chOff x="2546632" y="2564131"/>
            <a:chExt cx="1665328" cy="2274569"/>
          </a:xfrm>
        </p:grpSpPr>
        <p:cxnSp>
          <p:nvCxnSpPr>
            <p:cNvPr id="7115" name="Straight Connector 711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16" name="Straight Connector 711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17" name="Straight Connector 711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18" name="Straight Connector 711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19" name="Straight Connector 711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120" name="Rounded Rectangle 711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21" name="Rounded Rectangle 712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22" name="Rounded Rectangle 712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23" name="Rounded Rectangle 712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24" name="Rounded Rectangle 712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25" name="Rounded Rectangle 712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26" name="Rounded Rectangle 712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27" name="Rounded Rectangle 712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28" name="Rounded Rectangle 712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129" name="Straight Connector 712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30" name="Straight Connector 712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31" name="Straight Connector 713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132" name="Group 7131"/>
          <p:cNvGrpSpPr/>
          <p:nvPr/>
        </p:nvGrpSpPr>
        <p:grpSpPr>
          <a:xfrm>
            <a:off x="3976692" y="4045543"/>
            <a:ext cx="86210" cy="115817"/>
            <a:chOff x="2546632" y="2564131"/>
            <a:chExt cx="1665328" cy="2274569"/>
          </a:xfrm>
        </p:grpSpPr>
        <p:cxnSp>
          <p:nvCxnSpPr>
            <p:cNvPr id="7133" name="Straight Connector 713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34" name="Straight Connector 713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35" name="Straight Connector 713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36" name="Straight Connector 713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37" name="Straight Connector 713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138" name="Rounded Rectangle 713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39" name="Rounded Rectangle 713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40" name="Rounded Rectangle 713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41" name="Rounded Rectangle 714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42" name="Rounded Rectangle 714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43" name="Rounded Rectangle 714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44" name="Rounded Rectangle 714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45" name="Rounded Rectangle 714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46" name="Rounded Rectangle 714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147" name="Straight Connector 714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48" name="Straight Connector 714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49" name="Straight Connector 714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150" name="Group 7149"/>
          <p:cNvGrpSpPr/>
          <p:nvPr/>
        </p:nvGrpSpPr>
        <p:grpSpPr>
          <a:xfrm>
            <a:off x="3866531" y="4196586"/>
            <a:ext cx="86210" cy="115817"/>
            <a:chOff x="2546632" y="2564131"/>
            <a:chExt cx="1665328" cy="2274569"/>
          </a:xfrm>
        </p:grpSpPr>
        <p:cxnSp>
          <p:nvCxnSpPr>
            <p:cNvPr id="7151" name="Straight Connector 715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52" name="Straight Connector 715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53" name="Straight Connector 715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54" name="Straight Connector 715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55" name="Straight Connector 715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156" name="Rounded Rectangle 715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57" name="Rounded Rectangle 715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58" name="Rounded Rectangle 715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59" name="Rounded Rectangle 715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60" name="Rounded Rectangle 715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61" name="Rounded Rectangle 716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62" name="Rounded Rectangle 716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63" name="Rounded Rectangle 716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64" name="Rounded Rectangle 716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165" name="Straight Connector 716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66" name="Straight Connector 716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67" name="Straight Connector 716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168" name="Group 7167"/>
          <p:cNvGrpSpPr/>
          <p:nvPr/>
        </p:nvGrpSpPr>
        <p:grpSpPr>
          <a:xfrm>
            <a:off x="4086853" y="4245839"/>
            <a:ext cx="86210" cy="115817"/>
            <a:chOff x="2546632" y="2564131"/>
            <a:chExt cx="1665328" cy="2274569"/>
          </a:xfrm>
        </p:grpSpPr>
        <p:cxnSp>
          <p:nvCxnSpPr>
            <p:cNvPr id="7169" name="Straight Connector 716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70" name="Straight Connector 716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71" name="Straight Connector 717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72" name="Straight Connector 717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73" name="Straight Connector 717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174" name="Rounded Rectangle 717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75" name="Rounded Rectangle 717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76" name="Rounded Rectangle 717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77" name="Rounded Rectangle 717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78" name="Rounded Rectangle 717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79" name="Rounded Rectangle 717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80" name="Rounded Rectangle 717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81" name="Rounded Rectangle 718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82" name="Rounded Rectangle 718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183" name="Straight Connector 718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84" name="Straight Connector 718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85" name="Straight Connector 718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186" name="Group 7185"/>
          <p:cNvGrpSpPr/>
          <p:nvPr/>
        </p:nvGrpSpPr>
        <p:grpSpPr>
          <a:xfrm>
            <a:off x="3990045" y="4337779"/>
            <a:ext cx="86210" cy="115817"/>
            <a:chOff x="2546632" y="2564131"/>
            <a:chExt cx="1665328" cy="2274569"/>
          </a:xfrm>
        </p:grpSpPr>
        <p:cxnSp>
          <p:nvCxnSpPr>
            <p:cNvPr id="7187" name="Straight Connector 718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88" name="Straight Connector 718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89" name="Straight Connector 718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90" name="Straight Connector 718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191" name="Straight Connector 719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192" name="Rounded Rectangle 719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93" name="Rounded Rectangle 719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94" name="Rounded Rectangle 719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95" name="Rounded Rectangle 719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96" name="Rounded Rectangle 719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97" name="Rounded Rectangle 719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98" name="Rounded Rectangle 719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199" name="Rounded Rectangle 719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00" name="Rounded Rectangle 719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201" name="Straight Connector 720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02" name="Straight Connector 720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03" name="Straight Connector 720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04" name="Group 7203"/>
          <p:cNvGrpSpPr/>
          <p:nvPr/>
        </p:nvGrpSpPr>
        <p:grpSpPr>
          <a:xfrm>
            <a:off x="3913266" y="3500475"/>
            <a:ext cx="86210" cy="115817"/>
            <a:chOff x="2546632" y="2564131"/>
            <a:chExt cx="1665328" cy="2274569"/>
          </a:xfrm>
        </p:grpSpPr>
        <p:cxnSp>
          <p:nvCxnSpPr>
            <p:cNvPr id="7205" name="Straight Connector 720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06" name="Straight Connector 720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07" name="Straight Connector 720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08" name="Straight Connector 720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09" name="Straight Connector 720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210" name="Rounded Rectangle 720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11" name="Rounded Rectangle 721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12" name="Rounded Rectangle 721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13" name="Rounded Rectangle 721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14" name="Rounded Rectangle 721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15" name="Rounded Rectangle 721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16" name="Rounded Rectangle 721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17" name="Rounded Rectangle 721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18" name="Rounded Rectangle 721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219" name="Straight Connector 721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20" name="Straight Connector 721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21" name="Straight Connector 722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22" name="Group 7221"/>
          <p:cNvGrpSpPr/>
          <p:nvPr/>
        </p:nvGrpSpPr>
        <p:grpSpPr>
          <a:xfrm>
            <a:off x="4023426" y="3700771"/>
            <a:ext cx="86210" cy="115817"/>
            <a:chOff x="2546632" y="2564131"/>
            <a:chExt cx="1665328" cy="2274569"/>
          </a:xfrm>
        </p:grpSpPr>
        <p:cxnSp>
          <p:nvCxnSpPr>
            <p:cNvPr id="7223" name="Straight Connector 722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24" name="Straight Connector 722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25" name="Straight Connector 722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26" name="Straight Connector 722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27" name="Straight Connector 722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228" name="Rounded Rectangle 722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29" name="Rounded Rectangle 722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30" name="Rounded Rectangle 722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31" name="Rounded Rectangle 723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32" name="Rounded Rectangle 723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33" name="Rounded Rectangle 723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34" name="Rounded Rectangle 723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35" name="Rounded Rectangle 723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36" name="Rounded Rectangle 723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237" name="Straight Connector 723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38" name="Straight Connector 723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39" name="Straight Connector 723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40" name="Group 7239"/>
          <p:cNvGrpSpPr/>
          <p:nvPr/>
        </p:nvGrpSpPr>
        <p:grpSpPr>
          <a:xfrm>
            <a:off x="4100205" y="3589131"/>
            <a:ext cx="86210" cy="115817"/>
            <a:chOff x="2546632" y="2564131"/>
            <a:chExt cx="1665328" cy="2274569"/>
          </a:xfrm>
        </p:grpSpPr>
        <p:cxnSp>
          <p:nvCxnSpPr>
            <p:cNvPr id="7241" name="Straight Connector 724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42" name="Straight Connector 724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43" name="Straight Connector 724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44" name="Straight Connector 724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45" name="Straight Connector 724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246" name="Rounded Rectangle 724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47" name="Rounded Rectangle 724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48" name="Rounded Rectangle 724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49" name="Rounded Rectangle 724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50" name="Rounded Rectangle 724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51" name="Rounded Rectangle 725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52" name="Rounded Rectangle 725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53" name="Rounded Rectangle 725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54" name="Rounded Rectangle 725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255" name="Straight Connector 725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56" name="Straight Connector 725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57" name="Straight Connector 725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58" name="Group 7257"/>
          <p:cNvGrpSpPr/>
          <p:nvPr/>
        </p:nvGrpSpPr>
        <p:grpSpPr>
          <a:xfrm>
            <a:off x="4000059" y="3559579"/>
            <a:ext cx="86210" cy="115817"/>
            <a:chOff x="2546632" y="2564131"/>
            <a:chExt cx="1665328" cy="2274569"/>
          </a:xfrm>
        </p:grpSpPr>
        <p:cxnSp>
          <p:nvCxnSpPr>
            <p:cNvPr id="7259" name="Straight Connector 725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60" name="Straight Connector 725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61" name="Straight Connector 726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62" name="Straight Connector 726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63" name="Straight Connector 726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264" name="Rounded Rectangle 726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65" name="Rounded Rectangle 726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66" name="Rounded Rectangle 726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67" name="Rounded Rectangle 726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68" name="Rounded Rectangle 726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69" name="Rounded Rectangle 726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70" name="Rounded Rectangle 726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71" name="Rounded Rectangle 727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72" name="Rounded Rectangle 727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273" name="Straight Connector 727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74" name="Straight Connector 727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75" name="Straight Connector 727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76" name="Group 7275"/>
          <p:cNvGrpSpPr/>
          <p:nvPr/>
        </p:nvGrpSpPr>
        <p:grpSpPr>
          <a:xfrm>
            <a:off x="3776399" y="3602265"/>
            <a:ext cx="86210" cy="115817"/>
            <a:chOff x="2546632" y="2564131"/>
            <a:chExt cx="1665328" cy="2274569"/>
          </a:xfrm>
        </p:grpSpPr>
        <p:cxnSp>
          <p:nvCxnSpPr>
            <p:cNvPr id="7277" name="Straight Connector 727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78" name="Straight Connector 727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79" name="Straight Connector 727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80" name="Straight Connector 727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81" name="Straight Connector 728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282" name="Rounded Rectangle 728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83" name="Rounded Rectangle 728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84" name="Rounded Rectangle 728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85" name="Rounded Rectangle 728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86" name="Rounded Rectangle 728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87" name="Rounded Rectangle 728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88" name="Rounded Rectangle 728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89" name="Rounded Rectangle 728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290" name="Rounded Rectangle 728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291" name="Straight Connector 729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92" name="Straight Connector 729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93" name="Straight Connector 729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294" name="Group 7293"/>
          <p:cNvGrpSpPr/>
          <p:nvPr/>
        </p:nvGrpSpPr>
        <p:grpSpPr>
          <a:xfrm>
            <a:off x="3636194" y="3674503"/>
            <a:ext cx="86210" cy="115817"/>
            <a:chOff x="2546632" y="2564131"/>
            <a:chExt cx="1665328" cy="2274569"/>
          </a:xfrm>
        </p:grpSpPr>
        <p:cxnSp>
          <p:nvCxnSpPr>
            <p:cNvPr id="7295" name="Straight Connector 729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96" name="Straight Connector 729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97" name="Straight Connector 729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98" name="Straight Connector 729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299" name="Straight Connector 729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300" name="Rounded Rectangle 729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01" name="Rounded Rectangle 730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02" name="Rounded Rectangle 730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03" name="Rounded Rectangle 730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04" name="Rounded Rectangle 730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05" name="Rounded Rectangle 730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06" name="Rounded Rectangle 730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07" name="Rounded Rectangle 730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08" name="Rounded Rectangle 730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309" name="Straight Connector 730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10" name="Straight Connector 730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11" name="Straight Connector 731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312" name="Group 7311"/>
          <p:cNvGrpSpPr/>
          <p:nvPr/>
        </p:nvGrpSpPr>
        <p:grpSpPr>
          <a:xfrm>
            <a:off x="3919942" y="3802561"/>
            <a:ext cx="86210" cy="115817"/>
            <a:chOff x="2546632" y="2564131"/>
            <a:chExt cx="1665328" cy="2274569"/>
          </a:xfrm>
        </p:grpSpPr>
        <p:cxnSp>
          <p:nvCxnSpPr>
            <p:cNvPr id="7313" name="Straight Connector 731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14" name="Straight Connector 731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15" name="Straight Connector 731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16" name="Straight Connector 731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17" name="Straight Connector 731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318" name="Rounded Rectangle 731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19" name="Rounded Rectangle 731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20" name="Rounded Rectangle 731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21" name="Rounded Rectangle 732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22" name="Rounded Rectangle 732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23" name="Rounded Rectangle 732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24" name="Rounded Rectangle 732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25" name="Rounded Rectangle 732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26" name="Rounded Rectangle 732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327" name="Straight Connector 732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28" name="Straight Connector 732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29" name="Straight Connector 732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330" name="Group 7329"/>
          <p:cNvGrpSpPr/>
          <p:nvPr/>
        </p:nvGrpSpPr>
        <p:grpSpPr>
          <a:xfrm>
            <a:off x="4030103" y="4002858"/>
            <a:ext cx="86210" cy="115817"/>
            <a:chOff x="2546632" y="2564131"/>
            <a:chExt cx="1665328" cy="2274569"/>
          </a:xfrm>
        </p:grpSpPr>
        <p:cxnSp>
          <p:nvCxnSpPr>
            <p:cNvPr id="7331" name="Straight Connector 733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32" name="Straight Connector 733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33" name="Straight Connector 733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34" name="Straight Connector 733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35" name="Straight Connector 733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336" name="Rounded Rectangle 733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37" name="Rounded Rectangle 733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38" name="Rounded Rectangle 733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39" name="Rounded Rectangle 733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40" name="Rounded Rectangle 733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41" name="Rounded Rectangle 734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42" name="Rounded Rectangle 734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43" name="Rounded Rectangle 734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44" name="Rounded Rectangle 734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345" name="Straight Connector 734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46" name="Straight Connector 734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47" name="Straight Connector 734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348" name="Group 7347"/>
          <p:cNvGrpSpPr/>
          <p:nvPr/>
        </p:nvGrpSpPr>
        <p:grpSpPr>
          <a:xfrm>
            <a:off x="4046795" y="3779576"/>
            <a:ext cx="86210" cy="115817"/>
            <a:chOff x="2546632" y="2564131"/>
            <a:chExt cx="1665328" cy="2274569"/>
          </a:xfrm>
        </p:grpSpPr>
        <p:cxnSp>
          <p:nvCxnSpPr>
            <p:cNvPr id="7349" name="Straight Connector 734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50" name="Straight Connector 734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51" name="Straight Connector 735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52" name="Straight Connector 735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53" name="Straight Connector 735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354" name="Rounded Rectangle 735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55" name="Rounded Rectangle 735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56" name="Rounded Rectangle 735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57" name="Rounded Rectangle 735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58" name="Rounded Rectangle 735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59" name="Rounded Rectangle 735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60" name="Rounded Rectangle 735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61" name="Rounded Rectangle 736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62" name="Rounded Rectangle 736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363" name="Straight Connector 736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64" name="Straight Connector 736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65" name="Straight Connector 736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366" name="Group 7365"/>
          <p:cNvGrpSpPr/>
          <p:nvPr/>
        </p:nvGrpSpPr>
        <p:grpSpPr>
          <a:xfrm>
            <a:off x="4290484" y="3930619"/>
            <a:ext cx="86210" cy="115817"/>
            <a:chOff x="2546632" y="2564131"/>
            <a:chExt cx="1665328" cy="2274569"/>
          </a:xfrm>
        </p:grpSpPr>
        <p:cxnSp>
          <p:nvCxnSpPr>
            <p:cNvPr id="7367" name="Straight Connector 736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68" name="Straight Connector 736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69" name="Straight Connector 736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70" name="Straight Connector 736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71" name="Straight Connector 737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372" name="Rounded Rectangle 737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73" name="Rounded Rectangle 737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74" name="Rounded Rectangle 737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75" name="Rounded Rectangle 737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76" name="Rounded Rectangle 737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77" name="Rounded Rectangle 737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78" name="Rounded Rectangle 737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79" name="Rounded Rectangle 737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80" name="Rounded Rectangle 737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381" name="Straight Connector 738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82" name="Straight Connector 738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83" name="Straight Connector 738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384" name="Group 7383"/>
          <p:cNvGrpSpPr/>
          <p:nvPr/>
        </p:nvGrpSpPr>
        <p:grpSpPr>
          <a:xfrm>
            <a:off x="4020089" y="4472405"/>
            <a:ext cx="86210" cy="115817"/>
            <a:chOff x="2546632" y="2564131"/>
            <a:chExt cx="1665328" cy="2274569"/>
          </a:xfrm>
        </p:grpSpPr>
        <p:cxnSp>
          <p:nvCxnSpPr>
            <p:cNvPr id="7385" name="Straight Connector 738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86" name="Straight Connector 738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87" name="Straight Connector 738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88" name="Straight Connector 738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389" name="Straight Connector 738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390" name="Rounded Rectangle 738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91" name="Rounded Rectangle 739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92" name="Rounded Rectangle 739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93" name="Rounded Rectangle 739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94" name="Rounded Rectangle 739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95" name="Rounded Rectangle 739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96" name="Rounded Rectangle 739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97" name="Rounded Rectangle 739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398" name="Rounded Rectangle 739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399" name="Straight Connector 739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00" name="Straight Connector 739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01" name="Straight Connector 740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402" name="Group 7401"/>
          <p:cNvGrpSpPr/>
          <p:nvPr/>
        </p:nvGrpSpPr>
        <p:grpSpPr>
          <a:xfrm>
            <a:off x="3672914" y="4088230"/>
            <a:ext cx="86210" cy="115817"/>
            <a:chOff x="2546632" y="2564131"/>
            <a:chExt cx="1665328" cy="2274569"/>
          </a:xfrm>
        </p:grpSpPr>
        <p:cxnSp>
          <p:nvCxnSpPr>
            <p:cNvPr id="7403" name="Straight Connector 7402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04" name="Straight Connector 7403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05" name="Straight Connector 7404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06" name="Straight Connector 7405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07" name="Straight Connector 7406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408" name="Rounded Rectangle 7407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09" name="Rounded Rectangle 7408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10" name="Rounded Rectangle 7409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11" name="Rounded Rectangle 7410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12" name="Rounded Rectangle 7411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13" name="Rounded Rectangle 7412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14" name="Rounded Rectangle 7413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15" name="Rounded Rectangle 7414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16" name="Rounded Rectangle 7415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417" name="Straight Connector 7416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18" name="Straight Connector 7417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19" name="Straight Connector 7418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420" name="Group 7419"/>
          <p:cNvGrpSpPr/>
          <p:nvPr/>
        </p:nvGrpSpPr>
        <p:grpSpPr>
          <a:xfrm>
            <a:off x="4530836" y="4557776"/>
            <a:ext cx="86210" cy="115817"/>
            <a:chOff x="2546632" y="2564131"/>
            <a:chExt cx="1665328" cy="2274569"/>
          </a:xfrm>
        </p:grpSpPr>
        <p:cxnSp>
          <p:nvCxnSpPr>
            <p:cNvPr id="7421" name="Straight Connector 7420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22" name="Straight Connector 7421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23" name="Straight Connector 7422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24" name="Straight Connector 7423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25" name="Straight Connector 7424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426" name="Rounded Rectangle 7425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27" name="Rounded Rectangle 7426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28" name="Rounded Rectangle 7427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29" name="Rounded Rectangle 7428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30" name="Rounded Rectangle 7429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31" name="Rounded Rectangle 7430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32" name="Rounded Rectangle 7431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33" name="Rounded Rectangle 7432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34" name="Rounded Rectangle 7433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435" name="Straight Connector 7434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36" name="Straight Connector 7435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37" name="Straight Connector 7436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438" name="Group 7437"/>
          <p:cNvGrpSpPr/>
          <p:nvPr/>
        </p:nvGrpSpPr>
        <p:grpSpPr>
          <a:xfrm>
            <a:off x="4504131" y="4718670"/>
            <a:ext cx="86210" cy="115817"/>
            <a:chOff x="2546632" y="2564131"/>
            <a:chExt cx="1665328" cy="2274569"/>
          </a:xfrm>
        </p:grpSpPr>
        <p:cxnSp>
          <p:nvCxnSpPr>
            <p:cNvPr id="7439" name="Straight Connector 7438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40" name="Straight Connector 7439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41" name="Straight Connector 7440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42" name="Straight Connector 7441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43" name="Straight Connector 7442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444" name="Rounded Rectangle 7443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45" name="Rounded Rectangle 7444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46" name="Rounded Rectangle 7445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47" name="Rounded Rectangle 7446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48" name="Rounded Rectangle 7447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49" name="Rounded Rectangle 7448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50" name="Rounded Rectangle 7449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51" name="Rounded Rectangle 7450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52" name="Rounded Rectangle 7451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453" name="Straight Connector 7452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54" name="Straight Connector 7453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55" name="Straight Connector 7454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456" name="Group 7455"/>
          <p:cNvGrpSpPr/>
          <p:nvPr/>
        </p:nvGrpSpPr>
        <p:grpSpPr>
          <a:xfrm>
            <a:off x="4640997" y="4610313"/>
            <a:ext cx="86210" cy="115817"/>
            <a:chOff x="2546632" y="2564131"/>
            <a:chExt cx="1665328" cy="2274569"/>
          </a:xfrm>
        </p:grpSpPr>
        <p:cxnSp>
          <p:nvCxnSpPr>
            <p:cNvPr id="7457" name="Straight Connector 7456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58" name="Straight Connector 7457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59" name="Straight Connector 7458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60" name="Straight Connector 7459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61" name="Straight Connector 7460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462" name="Rounded Rectangle 7461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63" name="Rounded Rectangle 7462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64" name="Rounded Rectangle 7463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65" name="Rounded Rectangle 7464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66" name="Rounded Rectangle 7465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67" name="Rounded Rectangle 7466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68" name="Rounded Rectangle 7467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69" name="Rounded Rectangle 7468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70" name="Rounded Rectangle 7469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471" name="Straight Connector 7470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72" name="Straight Connector 7471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73" name="Straight Connector 7472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7474" name="Group 7473"/>
          <p:cNvGrpSpPr/>
          <p:nvPr/>
        </p:nvGrpSpPr>
        <p:grpSpPr>
          <a:xfrm>
            <a:off x="4637658" y="4748222"/>
            <a:ext cx="86210" cy="115817"/>
            <a:chOff x="2546632" y="2564131"/>
            <a:chExt cx="1665328" cy="2274569"/>
          </a:xfrm>
        </p:grpSpPr>
        <p:cxnSp>
          <p:nvCxnSpPr>
            <p:cNvPr id="7475" name="Straight Connector 7474"/>
            <p:cNvCxnSpPr/>
            <p:nvPr/>
          </p:nvCxnSpPr>
          <p:spPr bwMode="auto">
            <a:xfrm flipV="1">
              <a:off x="3023828" y="2564904"/>
              <a:ext cx="343875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76" name="Straight Connector 7475"/>
            <p:cNvCxnSpPr/>
            <p:nvPr/>
          </p:nvCxnSpPr>
          <p:spPr bwMode="auto">
            <a:xfrm flipH="1" flipV="1">
              <a:off x="3383868" y="2564904"/>
              <a:ext cx="360041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77" name="Straight Connector 7476"/>
            <p:cNvCxnSpPr/>
            <p:nvPr/>
          </p:nvCxnSpPr>
          <p:spPr bwMode="auto">
            <a:xfrm flipV="1">
              <a:off x="3383868" y="2564904"/>
              <a:ext cx="0" cy="1872208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78" name="Straight Connector 7477"/>
            <p:cNvCxnSpPr/>
            <p:nvPr/>
          </p:nvCxnSpPr>
          <p:spPr bwMode="auto">
            <a:xfrm flipH="1" flipV="1">
              <a:off x="3743909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79" name="Straight Connector 7478"/>
            <p:cNvCxnSpPr/>
            <p:nvPr/>
          </p:nvCxnSpPr>
          <p:spPr bwMode="auto">
            <a:xfrm flipV="1">
              <a:off x="2951820" y="4473116"/>
              <a:ext cx="69238" cy="360040"/>
            </a:xfrm>
            <a:prstGeom prst="line">
              <a:avLst/>
            </a:prstGeom>
            <a:solidFill>
              <a:srgbClr val="FFFFFF"/>
            </a:solidFill>
            <a:ln w="1270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7480" name="Rounded Rectangle 7479"/>
            <p:cNvSpPr/>
            <p:nvPr/>
          </p:nvSpPr>
          <p:spPr bwMode="auto">
            <a:xfrm>
              <a:off x="2690648" y="3717032"/>
              <a:ext cx="1377296" cy="216024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81" name="Rounded Rectangle 7480"/>
            <p:cNvSpPr/>
            <p:nvPr/>
          </p:nvSpPr>
          <p:spPr bwMode="auto">
            <a:xfrm>
              <a:off x="2857888" y="3392996"/>
              <a:ext cx="1051960" cy="16650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82" name="Rounded Rectangle 7481"/>
            <p:cNvSpPr/>
            <p:nvPr/>
          </p:nvSpPr>
          <p:spPr bwMode="auto">
            <a:xfrm>
              <a:off x="2980508" y="3148396"/>
              <a:ext cx="806720" cy="123825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83" name="Rounded Rectangle 7482"/>
            <p:cNvSpPr/>
            <p:nvPr/>
          </p:nvSpPr>
          <p:spPr bwMode="auto">
            <a:xfrm>
              <a:off x="3078605" y="2964933"/>
              <a:ext cx="610526" cy="93577"/>
            </a:xfrm>
            <a:prstGeom prst="roundRect">
              <a:avLst/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84" name="Rounded Rectangle 7483"/>
            <p:cNvSpPr/>
            <p:nvPr/>
          </p:nvSpPr>
          <p:spPr bwMode="auto">
            <a:xfrm>
              <a:off x="3148674" y="2823939"/>
              <a:ext cx="470388" cy="66406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85" name="Rounded Rectangle 7484"/>
            <p:cNvSpPr/>
            <p:nvPr/>
          </p:nvSpPr>
          <p:spPr bwMode="auto">
            <a:xfrm>
              <a:off x="3210386" y="2705753"/>
              <a:ext cx="346964" cy="64788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86" name="Rounded Rectangle 7485"/>
            <p:cNvSpPr/>
            <p:nvPr/>
          </p:nvSpPr>
          <p:spPr bwMode="auto">
            <a:xfrm>
              <a:off x="3246250" y="2624222"/>
              <a:ext cx="271608" cy="49107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87" name="Rounded Rectangle 7486"/>
            <p:cNvSpPr/>
            <p:nvPr/>
          </p:nvSpPr>
          <p:spPr bwMode="auto">
            <a:xfrm>
              <a:off x="3279942" y="2564131"/>
              <a:ext cx="198668" cy="45720"/>
            </a:xfrm>
            <a:prstGeom prst="roundRect">
              <a:avLst/>
            </a:prstGeom>
            <a:noFill/>
            <a:ln w="317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sp>
          <p:nvSpPr>
            <p:cNvPr id="7488" name="Rounded Rectangle 7487"/>
            <p:cNvSpPr/>
            <p:nvPr/>
          </p:nvSpPr>
          <p:spPr bwMode="auto">
            <a:xfrm>
              <a:off x="2546632" y="4149663"/>
              <a:ext cx="1665328" cy="683494"/>
            </a:xfrm>
            <a:prstGeom prst="roundRect">
              <a:avLst>
                <a:gd name="adj" fmla="val 3744"/>
              </a:avLst>
            </a:prstGeom>
            <a:noFill/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68580" tIns="34290" rIns="68580" bIns="34290" numCol="1" rtlCol="0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5pPr>
              <a:lvl6pPr marL="22860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6pPr>
              <a:lvl7pPr marL="27432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7pPr>
              <a:lvl8pPr marL="32004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8pPr>
              <a:lvl9pPr marL="3657600" algn="l" defTabSz="914400" rtl="0" eaLnBrk="1" latinLnBrk="0" hangingPunct="1">
                <a:defRPr sz="4400" kern="1200">
                  <a:solidFill>
                    <a:srgbClr val="233787"/>
                  </a:solidFill>
                  <a:latin typeface="Arial" pitchFamily="34" charset="0"/>
                  <a:ea typeface="+mn-ea"/>
                  <a:cs typeface="Arial" pitchFamily="34" charset="0"/>
                </a:defRPr>
              </a:lvl9pPr>
            </a:lstStyle>
            <a:p>
              <a:endParaRPr lang="en-GB" sz="3000" dirty="0">
                <a:latin typeface="Arial" charset="0"/>
              </a:endParaRPr>
            </a:p>
          </p:txBody>
        </p:sp>
        <p:cxnSp>
          <p:nvCxnSpPr>
            <p:cNvPr id="7489" name="Straight Connector 7488"/>
            <p:cNvCxnSpPr/>
            <p:nvPr/>
          </p:nvCxnSpPr>
          <p:spPr bwMode="auto">
            <a:xfrm>
              <a:off x="2595563" y="4838700"/>
              <a:ext cx="1595437" cy="0"/>
            </a:xfrm>
            <a:prstGeom prst="line">
              <a:avLst/>
            </a:prstGeom>
            <a:solidFill>
              <a:srgbClr val="FFFFFF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90" name="Straight Connector 7489"/>
            <p:cNvCxnSpPr/>
            <p:nvPr/>
          </p:nvCxnSpPr>
          <p:spPr bwMode="auto">
            <a:xfrm flipV="1">
              <a:off x="2591780" y="4429125"/>
              <a:ext cx="799120" cy="404031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491" name="Straight Connector 7490"/>
            <p:cNvCxnSpPr/>
            <p:nvPr/>
          </p:nvCxnSpPr>
          <p:spPr bwMode="auto">
            <a:xfrm flipH="1" flipV="1">
              <a:off x="3383756" y="4426744"/>
              <a:ext cx="813892" cy="401750"/>
            </a:xfrm>
            <a:prstGeom prst="line">
              <a:avLst/>
            </a:prstGeom>
            <a:solidFill>
              <a:srgbClr val="FFFFFF"/>
            </a:solidFill>
            <a:ln w="6350" cap="flat" cmpd="sng" algn="ctr">
              <a:solidFill>
                <a:schemeClr val="tx1">
                  <a:lumMod val="50000"/>
                  <a:lumOff val="5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266" name="Oval 3265">
            <a:extLst>
              <a:ext uri="{FF2B5EF4-FFF2-40B4-BE49-F238E27FC236}">
                <a16:creationId xmlns:a16="http://schemas.microsoft.com/office/drawing/2014/main" id="{006CAB4A-36A4-2345-962F-D1169BE0443A}"/>
              </a:ext>
            </a:extLst>
          </p:cNvPr>
          <p:cNvSpPr/>
          <p:nvPr/>
        </p:nvSpPr>
        <p:spPr>
          <a:xfrm>
            <a:off x="4119755" y="3448910"/>
            <a:ext cx="1013588" cy="904560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7" name="Teardrop 3266">
            <a:extLst>
              <a:ext uri="{FF2B5EF4-FFF2-40B4-BE49-F238E27FC236}">
                <a16:creationId xmlns:a16="http://schemas.microsoft.com/office/drawing/2014/main" id="{E822CFFE-F306-004A-B4F5-BB63133FDE80}"/>
              </a:ext>
            </a:extLst>
          </p:cNvPr>
          <p:cNvSpPr/>
          <p:nvPr/>
        </p:nvSpPr>
        <p:spPr>
          <a:xfrm rot="9145266">
            <a:off x="3997249" y="1459057"/>
            <a:ext cx="2124370" cy="2109471"/>
          </a:xfrm>
          <a:prstGeom prst="teardrop">
            <a:avLst>
              <a:gd name="adj" fmla="val 101756"/>
            </a:avLst>
          </a:prstGeom>
          <a:noFill/>
          <a:ln w="22225"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1" name="Oval 3270">
            <a:extLst>
              <a:ext uri="{FF2B5EF4-FFF2-40B4-BE49-F238E27FC236}">
                <a16:creationId xmlns:a16="http://schemas.microsoft.com/office/drawing/2014/main" id="{0D6D57A0-6F49-324D-8FD6-32933DFDF239}"/>
              </a:ext>
            </a:extLst>
          </p:cNvPr>
          <p:cNvSpPr/>
          <p:nvPr/>
        </p:nvSpPr>
        <p:spPr>
          <a:xfrm>
            <a:off x="7690579" y="3047846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2" name="Oval 3271">
            <a:extLst>
              <a:ext uri="{FF2B5EF4-FFF2-40B4-BE49-F238E27FC236}">
                <a16:creationId xmlns:a16="http://schemas.microsoft.com/office/drawing/2014/main" id="{C810FAC0-FDEA-A14B-B959-E4BD8DA9F948}"/>
              </a:ext>
            </a:extLst>
          </p:cNvPr>
          <p:cNvSpPr/>
          <p:nvPr/>
        </p:nvSpPr>
        <p:spPr>
          <a:xfrm>
            <a:off x="6957939" y="2688228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3" name="Oval 3272">
            <a:extLst>
              <a:ext uri="{FF2B5EF4-FFF2-40B4-BE49-F238E27FC236}">
                <a16:creationId xmlns:a16="http://schemas.microsoft.com/office/drawing/2014/main" id="{86AFC215-B043-624D-B455-D2BDFC06FCFD}"/>
              </a:ext>
            </a:extLst>
          </p:cNvPr>
          <p:cNvSpPr/>
          <p:nvPr/>
        </p:nvSpPr>
        <p:spPr>
          <a:xfrm>
            <a:off x="8294146" y="1527475"/>
            <a:ext cx="235898" cy="214569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5" name="Oval 3274">
            <a:extLst>
              <a:ext uri="{FF2B5EF4-FFF2-40B4-BE49-F238E27FC236}">
                <a16:creationId xmlns:a16="http://schemas.microsoft.com/office/drawing/2014/main" id="{38630D13-6855-7F4F-A983-2ADB6C1826B7}"/>
              </a:ext>
            </a:extLst>
          </p:cNvPr>
          <p:cNvSpPr/>
          <p:nvPr/>
        </p:nvSpPr>
        <p:spPr>
          <a:xfrm>
            <a:off x="8486553" y="2587888"/>
            <a:ext cx="235898" cy="214569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6" name="Oval 3275">
            <a:extLst>
              <a:ext uri="{FF2B5EF4-FFF2-40B4-BE49-F238E27FC236}">
                <a16:creationId xmlns:a16="http://schemas.microsoft.com/office/drawing/2014/main" id="{C897FBEE-26AE-4F4E-8733-B1D40BB8CC58}"/>
              </a:ext>
            </a:extLst>
          </p:cNvPr>
          <p:cNvSpPr/>
          <p:nvPr/>
        </p:nvSpPr>
        <p:spPr>
          <a:xfrm>
            <a:off x="6078719" y="4577192"/>
            <a:ext cx="235898" cy="214569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7" name="Oval 3276">
            <a:extLst>
              <a:ext uri="{FF2B5EF4-FFF2-40B4-BE49-F238E27FC236}">
                <a16:creationId xmlns:a16="http://schemas.microsoft.com/office/drawing/2014/main" id="{2CCCA678-E23A-674A-829B-EE280858F5DE}"/>
              </a:ext>
            </a:extLst>
          </p:cNvPr>
          <p:cNvSpPr/>
          <p:nvPr/>
        </p:nvSpPr>
        <p:spPr>
          <a:xfrm>
            <a:off x="8368604" y="3567961"/>
            <a:ext cx="235898" cy="214569"/>
          </a:xfrm>
          <a:prstGeom prst="ellipse">
            <a:avLst/>
          </a:prstGeom>
          <a:solidFill>
            <a:schemeClr val="accent2"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278" name="Picture 3277">
            <a:extLst>
              <a:ext uri="{FF2B5EF4-FFF2-40B4-BE49-F238E27FC236}">
                <a16:creationId xmlns:a16="http://schemas.microsoft.com/office/drawing/2014/main" id="{1F56C34F-4269-6746-927D-B31E9AB3A01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3279" name="Rectangle 3278">
            <a:extLst>
              <a:ext uri="{FF2B5EF4-FFF2-40B4-BE49-F238E27FC236}">
                <a16:creationId xmlns:a16="http://schemas.microsoft.com/office/drawing/2014/main" id="{A55AE93C-011F-B845-B075-B365C7DA0A69}"/>
              </a:ext>
            </a:extLst>
          </p:cNvPr>
          <p:cNvSpPr/>
          <p:nvPr/>
        </p:nvSpPr>
        <p:spPr>
          <a:xfrm>
            <a:off x="6954725" y="2162272"/>
            <a:ext cx="896720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chemeClr val="accent1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#1</a:t>
            </a:r>
            <a:endParaRPr lang="en-US" sz="1050" i="1" dirty="0">
              <a:ln w="0"/>
              <a:solidFill>
                <a:schemeClr val="accent1">
                  <a:lumMod val="75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80" name="Rectangle 3279">
            <a:extLst>
              <a:ext uri="{FF2B5EF4-FFF2-40B4-BE49-F238E27FC236}">
                <a16:creationId xmlns:a16="http://schemas.microsoft.com/office/drawing/2014/main" id="{49E65FEB-5456-2D47-9F5C-C6A150EE0B11}"/>
              </a:ext>
            </a:extLst>
          </p:cNvPr>
          <p:cNvSpPr/>
          <p:nvPr/>
        </p:nvSpPr>
        <p:spPr>
          <a:xfrm>
            <a:off x="8147230" y="1999065"/>
            <a:ext cx="896720" cy="230832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en-US" sz="1050" dirty="0">
                <a:ln w="0"/>
                <a:solidFill>
                  <a:schemeClr val="accent2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sub-array #2</a:t>
            </a:r>
            <a:endParaRPr lang="en-US" sz="1050" i="1" dirty="0">
              <a:ln w="0"/>
              <a:solidFill>
                <a:schemeClr val="accent2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264" name="Oval 3263">
            <a:extLst>
              <a:ext uri="{FF2B5EF4-FFF2-40B4-BE49-F238E27FC236}">
                <a16:creationId xmlns:a16="http://schemas.microsoft.com/office/drawing/2014/main" id="{E8B7ADF1-5341-4843-A31C-8A4DD7DC3E57}"/>
              </a:ext>
            </a:extLst>
          </p:cNvPr>
          <p:cNvSpPr/>
          <p:nvPr/>
        </p:nvSpPr>
        <p:spPr>
          <a:xfrm>
            <a:off x="7267272" y="3505397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1" name="Oval 3280">
            <a:extLst>
              <a:ext uri="{FF2B5EF4-FFF2-40B4-BE49-F238E27FC236}">
                <a16:creationId xmlns:a16="http://schemas.microsoft.com/office/drawing/2014/main" id="{9B7C65EC-642D-454C-93BD-0E32365B9499}"/>
              </a:ext>
            </a:extLst>
          </p:cNvPr>
          <p:cNvSpPr/>
          <p:nvPr/>
        </p:nvSpPr>
        <p:spPr>
          <a:xfrm>
            <a:off x="6813671" y="4042481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2" name="Oval 3281">
            <a:extLst>
              <a:ext uri="{FF2B5EF4-FFF2-40B4-BE49-F238E27FC236}">
                <a16:creationId xmlns:a16="http://schemas.microsoft.com/office/drawing/2014/main" id="{40781F89-7F2C-C04D-92E6-7228810AE657}"/>
              </a:ext>
            </a:extLst>
          </p:cNvPr>
          <p:cNvSpPr/>
          <p:nvPr/>
        </p:nvSpPr>
        <p:spPr>
          <a:xfrm>
            <a:off x="7614955" y="4208619"/>
            <a:ext cx="235898" cy="214569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3" name="Teardrop 3282">
            <a:extLst>
              <a:ext uri="{FF2B5EF4-FFF2-40B4-BE49-F238E27FC236}">
                <a16:creationId xmlns:a16="http://schemas.microsoft.com/office/drawing/2014/main" id="{838EAF64-4230-5D43-B0F0-A7E881EA2BEE}"/>
              </a:ext>
            </a:extLst>
          </p:cNvPr>
          <p:cNvSpPr/>
          <p:nvPr/>
        </p:nvSpPr>
        <p:spPr>
          <a:xfrm rot="6147370">
            <a:off x="2821716" y="1640437"/>
            <a:ext cx="2124370" cy="2109471"/>
          </a:xfrm>
          <a:prstGeom prst="teardrop">
            <a:avLst>
              <a:gd name="adj" fmla="val 101756"/>
            </a:avLst>
          </a:prstGeom>
          <a:noFill/>
          <a:ln w="22225">
            <a:solidFill>
              <a:schemeClr val="accent1">
                <a:lumMod val="75000"/>
                <a:alpha val="78000"/>
              </a:schemeClr>
            </a:solidFill>
            <a:prstDash val="dash"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4" name="Oval 3283">
            <a:extLst>
              <a:ext uri="{FF2B5EF4-FFF2-40B4-BE49-F238E27FC236}">
                <a16:creationId xmlns:a16="http://schemas.microsoft.com/office/drawing/2014/main" id="{3801695F-0C77-2C43-9928-376F3382DB82}"/>
              </a:ext>
            </a:extLst>
          </p:cNvPr>
          <p:cNvSpPr/>
          <p:nvPr/>
        </p:nvSpPr>
        <p:spPr>
          <a:xfrm>
            <a:off x="4108780" y="3445921"/>
            <a:ext cx="1013588" cy="904560"/>
          </a:xfrm>
          <a:prstGeom prst="ellipse">
            <a:avLst/>
          </a:prstGeom>
          <a:solidFill>
            <a:schemeClr val="accent1">
              <a:lumMod val="60000"/>
              <a:lumOff val="40000"/>
              <a:alpha val="47000"/>
            </a:scheme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051906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425576" cy="619941"/>
          </a:xfrm>
        </p:spPr>
        <p:txBody>
          <a:bodyPr/>
          <a:lstStyle/>
          <a:p>
            <a:r>
              <a:rPr lang="en-US" dirty="0"/>
              <a:t>VLBI </a:t>
            </a:r>
            <a:r>
              <a:rPr lang="en-US"/>
              <a:t>with SKA1-LOW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38</a:t>
            </a:fld>
            <a:endParaRPr lang="en-US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/>
          <a:srcRect l="1" r="-126"/>
          <a:stretch/>
        </p:blipFill>
        <p:spPr>
          <a:xfrm>
            <a:off x="0" y="1263387"/>
            <a:ext cx="9155439" cy="2544932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9116162" y="1169569"/>
            <a:ext cx="189909" cy="273256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8385569" y="2864690"/>
            <a:ext cx="6511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rgbClr val="FF0000"/>
                </a:solidFill>
              </a:rPr>
              <a:t>VLBI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60964" y="3808319"/>
            <a:ext cx="8860927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b="1" dirty="0"/>
          </a:p>
          <a:p>
            <a:r>
              <a:rPr lang="en-US" b="1" dirty="0"/>
              <a:t>VLBI beamforming </a:t>
            </a:r>
            <a:r>
              <a:rPr lang="en-US" dirty="0"/>
              <a:t>identical to PST beamforming: </a:t>
            </a:r>
          </a:p>
          <a:p>
            <a:endParaRPr lang="en-US" dirty="0"/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16 pulsar timing beams in total, VLBI takes control of 4 or more PST beams.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Beamforming for up to 20 Km diameter sub-array, simultaneous imaging for sub-array or whole array.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Up to 4 dual-pol real channels (1,2, </a:t>
            </a:r>
            <a:r>
              <a:rPr lang="mr-IN" dirty="0"/>
              <a:t>…</a:t>
            </a:r>
            <a:r>
              <a:rPr lang="en-GB" dirty="0"/>
              <a:t>, 64MHz) </a:t>
            </a:r>
            <a:r>
              <a:rPr lang="en-US" dirty="0"/>
              <a:t>per VLBI beam, adjacent in frequency, with a total of 256MHz </a:t>
            </a:r>
            <a:r>
              <a:rPr lang="en-US" dirty="0" err="1"/>
              <a:t>bw</a:t>
            </a:r>
            <a:r>
              <a:rPr lang="en-US" dirty="0"/>
              <a:t>/pol, 2,4,8 bits, oversampling.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Polarization correction and RFI excision for each VLBI beam.</a:t>
            </a:r>
          </a:p>
          <a:p>
            <a:endParaRPr lang="en-US" dirty="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4C23138-623B-414C-B48E-36831E0A50A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177048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1691714" y="2706733"/>
            <a:ext cx="7452286" cy="619941"/>
          </a:xfrm>
        </p:spPr>
        <p:txBody>
          <a:bodyPr/>
          <a:lstStyle/>
          <a:p>
            <a:r>
              <a:rPr lang="en-US" dirty="0"/>
              <a:t>SKA-VLBI Science Use Cases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39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116433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email">
            <a:alphaModFix amt="3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1798"/>
            <a:ext cx="9156891" cy="6889898"/>
          </a:xfrm>
          <a:prstGeom prst="rect">
            <a:avLst/>
          </a:prstGeom>
        </p:spPr>
        <p:style>
          <a:lnRef idx="0">
            <a:scrgbClr r="0" g="0" b="0"/>
          </a:lnRef>
          <a:fillRef idx="1003">
            <a:schemeClr val="lt2"/>
          </a:fillRef>
          <a:effectRef idx="0">
            <a:scrgbClr r="0" g="0" b="0"/>
          </a:effectRef>
          <a:fontRef idx="major"/>
        </p:style>
      </p:pic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358122" y="1210974"/>
            <a:ext cx="8378326" cy="5408040"/>
          </a:xfrm>
        </p:spPr>
        <p:txBody>
          <a:bodyPr>
            <a:normAutofit lnSpcReduction="10000"/>
          </a:bodyPr>
          <a:lstStyle/>
          <a:p>
            <a:pPr marL="0" indent="0" algn="ctr">
              <a:buNone/>
            </a:pPr>
            <a:r>
              <a:rPr lang="en-US" sz="2800" b="1" dirty="0"/>
              <a:t>1 Observatory</a:t>
            </a:r>
            <a:endParaRPr lang="en-US" sz="2400" dirty="0">
              <a:solidFill>
                <a:schemeClr val="tx1"/>
              </a:solidFill>
            </a:endParaRPr>
          </a:p>
          <a:p>
            <a:pPr marL="0" indent="0" algn="ctr">
              <a:buNone/>
            </a:pPr>
            <a:r>
              <a:rPr lang="en-US" sz="2400" dirty="0">
                <a:solidFill>
                  <a:schemeClr val="tx1"/>
                </a:solidFill>
              </a:rPr>
              <a:t>3 sites; 2 telescopes + HQ</a:t>
            </a:r>
          </a:p>
          <a:p>
            <a:pPr marL="0" indent="0" algn="ctr">
              <a:buNone/>
            </a:pPr>
            <a:endParaRPr lang="en-US" sz="2400" dirty="0">
              <a:solidFill>
                <a:schemeClr val="tx1"/>
              </a:solidFill>
            </a:endParaRPr>
          </a:p>
          <a:p>
            <a:pPr marL="0" indent="0" algn="ctr">
              <a:buNone/>
            </a:pPr>
            <a:r>
              <a:rPr lang="en-US" sz="1600" dirty="0">
                <a:solidFill>
                  <a:schemeClr val="tx1"/>
                </a:solidFill>
              </a:rPr>
              <a:t>Design Phase: </a:t>
            </a:r>
            <a:r>
              <a:rPr lang="en-US" sz="1600" dirty="0"/>
              <a:t>~</a:t>
            </a:r>
            <a:r>
              <a:rPr lang="en-US" sz="1600" dirty="0">
                <a:solidFill>
                  <a:schemeClr val="tx1"/>
                </a:solidFill>
              </a:rPr>
              <a:t> €</a:t>
            </a:r>
            <a:r>
              <a:rPr lang="en-US" sz="1600" dirty="0"/>
              <a:t>200</a:t>
            </a:r>
            <a:r>
              <a:rPr lang="en-US" sz="1600" dirty="0">
                <a:solidFill>
                  <a:schemeClr val="tx1"/>
                </a:solidFill>
              </a:rPr>
              <a:t>M; 600 </a:t>
            </a:r>
            <a:r>
              <a:rPr lang="en-US" sz="1600" dirty="0" err="1">
                <a:solidFill>
                  <a:schemeClr val="tx1"/>
                </a:solidFill>
              </a:rPr>
              <a:t>scientists+engineers</a:t>
            </a:r>
            <a:r>
              <a:rPr lang="en-US" sz="1600" dirty="0">
                <a:solidFill>
                  <a:schemeClr val="tx1"/>
                </a:solidFill>
              </a:rPr>
              <a:t>,</a:t>
            </a:r>
          </a:p>
          <a:p>
            <a:pPr marL="0" indent="0" algn="ctr">
              <a:buNone/>
            </a:pPr>
            <a:r>
              <a:rPr lang="en-US" sz="1600" dirty="0"/>
              <a:t>Now in final year, Critical Design Reviews</a:t>
            </a:r>
            <a:endParaRPr lang="en-US" sz="1600" dirty="0">
              <a:solidFill>
                <a:schemeClr val="tx1"/>
              </a:solidFill>
            </a:endParaRPr>
          </a:p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  <a:p>
            <a:pPr marL="0" indent="0" algn="ctr">
              <a:buNone/>
            </a:pPr>
            <a:r>
              <a:rPr lang="en-US" sz="1600" b="1" dirty="0">
                <a:solidFill>
                  <a:schemeClr val="tx1"/>
                </a:solidFill>
              </a:rPr>
              <a:t>Phase 1</a:t>
            </a:r>
          </a:p>
          <a:p>
            <a:pPr marL="0" indent="0" algn="ctr">
              <a:buNone/>
            </a:pPr>
            <a:r>
              <a:rPr lang="en-US" sz="1600" dirty="0">
                <a:solidFill>
                  <a:schemeClr val="tx1"/>
                </a:solidFill>
              </a:rPr>
              <a:t>Construction: </a:t>
            </a:r>
            <a:r>
              <a:rPr lang="en-US" sz="1600" u="sng" dirty="0">
                <a:solidFill>
                  <a:schemeClr val="tx1"/>
                </a:solidFill>
              </a:rPr>
              <a:t>2020 – 2025</a:t>
            </a:r>
          </a:p>
          <a:p>
            <a:pPr marL="0" indent="0" algn="ctr">
              <a:buNone/>
            </a:pPr>
            <a:r>
              <a:rPr lang="en-US" sz="1600" dirty="0"/>
              <a:t>Construction cost cap: €674M (inflation-adjusted)</a:t>
            </a:r>
          </a:p>
          <a:p>
            <a:pPr marL="0" indent="0" algn="ctr">
              <a:buNone/>
            </a:pPr>
            <a:r>
              <a:rPr lang="en-US" sz="1600" dirty="0"/>
              <a:t>Deployment baseline vs. Baseline design</a:t>
            </a:r>
          </a:p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  <a:p>
            <a:pPr marL="0" indent="0" algn="ctr">
              <a:buNone/>
            </a:pPr>
            <a:r>
              <a:rPr lang="en-US" sz="1600" dirty="0" err="1">
                <a:solidFill>
                  <a:schemeClr val="tx1"/>
                </a:solidFill>
              </a:rPr>
              <a:t>MeerKat</a:t>
            </a:r>
            <a:r>
              <a:rPr lang="en-US" sz="1600" dirty="0">
                <a:solidFill>
                  <a:schemeClr val="tx1"/>
                </a:solidFill>
              </a:rPr>
              <a:t> integrated</a:t>
            </a:r>
          </a:p>
          <a:p>
            <a:pPr marL="0" indent="0" algn="ctr">
              <a:buNone/>
            </a:pPr>
            <a:r>
              <a:rPr lang="en-US" sz="1600" dirty="0">
                <a:solidFill>
                  <a:schemeClr val="tx1"/>
                </a:solidFill>
              </a:rPr>
              <a:t>Observatory Development </a:t>
            </a:r>
            <a:r>
              <a:rPr lang="en-US" sz="1600" dirty="0" err="1">
                <a:solidFill>
                  <a:schemeClr val="tx1"/>
                </a:solidFill>
              </a:rPr>
              <a:t>Programme</a:t>
            </a:r>
            <a:r>
              <a:rPr lang="en-US" sz="1600" dirty="0">
                <a:solidFill>
                  <a:schemeClr val="tx1"/>
                </a:solidFill>
              </a:rPr>
              <a:t> (€20M/year planned)</a:t>
            </a:r>
          </a:p>
          <a:p>
            <a:pPr marL="0" indent="0" algn="ctr">
              <a:buNone/>
            </a:pPr>
            <a:r>
              <a:rPr lang="en-US" sz="1600" dirty="0">
                <a:solidFill>
                  <a:schemeClr val="tx1"/>
                </a:solidFill>
              </a:rPr>
              <a:t>SKA Regional </a:t>
            </a:r>
            <a:r>
              <a:rPr lang="en-US" sz="1600" dirty="0" err="1"/>
              <a:t>C</a:t>
            </a:r>
            <a:r>
              <a:rPr lang="en-US" sz="1600" dirty="0" err="1">
                <a:solidFill>
                  <a:schemeClr val="tx1"/>
                </a:solidFill>
              </a:rPr>
              <a:t>entres</a:t>
            </a:r>
            <a:r>
              <a:rPr lang="en-US" sz="1600" dirty="0">
                <a:solidFill>
                  <a:schemeClr val="tx1"/>
                </a:solidFill>
              </a:rPr>
              <a:t> out of scope of centrally-funded SKAO.</a:t>
            </a:r>
          </a:p>
          <a:p>
            <a:pPr marL="0" indent="0" algn="ctr">
              <a:buNone/>
            </a:pPr>
            <a:endParaRPr lang="en-US" sz="1600" dirty="0">
              <a:solidFill>
                <a:schemeClr val="tx1"/>
              </a:solidFill>
            </a:endParaRPr>
          </a:p>
          <a:p>
            <a:pPr marL="0" indent="0" algn="ctr">
              <a:buNone/>
            </a:pPr>
            <a:r>
              <a:rPr lang="en-US" sz="1600" b="1" dirty="0"/>
              <a:t>Phase 2: </a:t>
            </a:r>
            <a:r>
              <a:rPr lang="en-US" sz="1600" dirty="0"/>
              <a:t>start mid-2020s </a:t>
            </a:r>
          </a:p>
          <a:p>
            <a:pPr marL="0" indent="0" algn="ctr">
              <a:buNone/>
            </a:pPr>
            <a:r>
              <a:rPr lang="en-US" sz="1600" dirty="0"/>
              <a:t>~2000 dishes across 3500km of Southern Africa</a:t>
            </a:r>
          </a:p>
          <a:p>
            <a:pPr marL="0" indent="0" algn="ctr">
              <a:buNone/>
            </a:pPr>
            <a:r>
              <a:rPr lang="en-US" sz="1600" dirty="0"/>
              <a:t>Major expansion of SKA1-Low across Western Australia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890599" y="196624"/>
            <a:ext cx="7313373" cy="619941"/>
          </a:xfrm>
        </p:spPr>
        <p:txBody>
          <a:bodyPr/>
          <a:lstStyle/>
          <a:p>
            <a:pPr algn="ctr"/>
            <a:r>
              <a:rPr lang="en-US" dirty="0"/>
              <a:t>Square </a:t>
            </a:r>
            <a:r>
              <a:rPr lang="en-US" dirty="0" err="1"/>
              <a:t>Kilometre</a:t>
            </a:r>
            <a:r>
              <a:rPr lang="en-US" dirty="0"/>
              <a:t> Array</a:t>
            </a:r>
          </a:p>
        </p:txBody>
      </p:sp>
    </p:spTree>
    <p:extLst>
      <p:ext uri="{BB962C8B-B14F-4D97-AF65-F5344CB8AC3E}">
        <p14:creationId xmlns:p14="http://schemas.microsoft.com/office/powerpoint/2010/main" val="27956302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40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09F55C0-E9A6-9C4B-893F-50C65022CF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SKA-VLBI Science Use Cases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75E4359-1480-3B46-AD67-4313CA9FC5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9657" y="1219791"/>
            <a:ext cx="4516120" cy="2900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667984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41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09F55C0-E9A6-9C4B-893F-50C65022CF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SKA-VLBI Science Use Cases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75E4359-1480-3B46-AD67-4313CA9FC5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9657" y="1219791"/>
            <a:ext cx="4516120" cy="2900680"/>
          </a:xfrm>
          <a:prstGeom prst="rect">
            <a:avLst/>
          </a:prstGeom>
        </p:spPr>
      </p:pic>
      <p:sp>
        <p:nvSpPr>
          <p:cNvPr id="7" name="Down Arrow 6">
            <a:extLst>
              <a:ext uri="{FF2B5EF4-FFF2-40B4-BE49-F238E27FC236}">
                <a16:creationId xmlns:a16="http://schemas.microsoft.com/office/drawing/2014/main" id="{3AA69CF5-FFF4-0446-8701-64878C692326}"/>
              </a:ext>
            </a:extLst>
          </p:cNvPr>
          <p:cNvSpPr/>
          <p:nvPr/>
        </p:nvSpPr>
        <p:spPr>
          <a:xfrm rot="17531715">
            <a:off x="3522518" y="4197486"/>
            <a:ext cx="540327" cy="862445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58D38B-0D74-B04C-A21A-2629E655A513}"/>
              </a:ext>
            </a:extLst>
          </p:cNvPr>
          <p:cNvSpPr txBox="1"/>
          <p:nvPr/>
        </p:nvSpPr>
        <p:spPr>
          <a:xfrm>
            <a:off x="4810991" y="1868199"/>
            <a:ext cx="4249883" cy="42165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Only 6 Science Use Cases (out of 58) with VLBI:</a:t>
            </a:r>
            <a:endParaRPr lang="en-US" dirty="0">
              <a:solidFill>
                <a:srgbClr val="FF0000"/>
              </a:solidFill>
            </a:endParaRPr>
          </a:p>
          <a:p>
            <a:endParaRPr lang="en-US" sz="2400" dirty="0"/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Young Stellar Cluster Deep Field (Hoare et al.)</a:t>
            </a: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Parallax measurement of Southern Hemisphere Pulsars (Deller et al.)</a:t>
            </a: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Galactic Structure using maser parallax measurements (</a:t>
            </a:r>
            <a:r>
              <a:rPr lang="en-GB" sz="1600" dirty="0" err="1"/>
              <a:t>Ellingsen</a:t>
            </a:r>
            <a:r>
              <a:rPr lang="en-GB" sz="1600" dirty="0"/>
              <a:t> et al.)</a:t>
            </a: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Exploration of the dynamics of the Galactic </a:t>
            </a:r>
            <a:r>
              <a:rPr lang="en-GB" sz="1600" dirty="0" err="1"/>
              <a:t>Buldge</a:t>
            </a:r>
            <a:r>
              <a:rPr lang="en-GB" sz="1600" dirty="0"/>
              <a:t> (Imai et al.) </a:t>
            </a: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Resolving ultra-relativistic outflow in GRB, </a:t>
            </a:r>
            <a:r>
              <a:rPr lang="en-GB" sz="1600" dirty="0" err="1"/>
              <a:t>SNe</a:t>
            </a:r>
            <a:r>
              <a:rPr lang="en-GB" sz="1600" dirty="0"/>
              <a:t>, TDE, etc. (</a:t>
            </a:r>
            <a:r>
              <a:rPr lang="en-GB" sz="1600" dirty="0" err="1"/>
              <a:t>Paragi</a:t>
            </a:r>
            <a:r>
              <a:rPr lang="en-GB" sz="1600" dirty="0"/>
              <a:t> et al.) </a:t>
            </a: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Adding high angular resolution to SKA surveys through wide-field-VLBI technique (</a:t>
            </a:r>
            <a:r>
              <a:rPr lang="en-GB" sz="1600" dirty="0" err="1"/>
              <a:t>Giroletti</a:t>
            </a:r>
            <a:r>
              <a:rPr lang="en-GB" sz="1600" dirty="0"/>
              <a:t> et al.)</a:t>
            </a:r>
          </a:p>
        </p:txBody>
      </p:sp>
    </p:spTree>
    <p:extLst>
      <p:ext uri="{BB962C8B-B14F-4D97-AF65-F5344CB8AC3E}">
        <p14:creationId xmlns:p14="http://schemas.microsoft.com/office/powerpoint/2010/main" val="396619251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42</a:t>
            </a:fld>
            <a:endParaRPr lang="en-US" dirty="0"/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DD2E645E-7773-E84F-9F34-46715DD58D9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09F55C0-E9A6-9C4B-893F-50C65022CF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SKA-VLBI Science Use Cases</a:t>
            </a:r>
          </a:p>
        </p:txBody>
      </p:sp>
      <p:sp>
        <p:nvSpPr>
          <p:cNvPr id="7" name="Down Arrow 6">
            <a:extLst>
              <a:ext uri="{FF2B5EF4-FFF2-40B4-BE49-F238E27FC236}">
                <a16:creationId xmlns:a16="http://schemas.microsoft.com/office/drawing/2014/main" id="{3AA69CF5-FFF4-0446-8701-64878C692326}"/>
              </a:ext>
            </a:extLst>
          </p:cNvPr>
          <p:cNvSpPr/>
          <p:nvPr/>
        </p:nvSpPr>
        <p:spPr>
          <a:xfrm>
            <a:off x="5224290" y="1618635"/>
            <a:ext cx="540327" cy="862445"/>
          </a:xfrm>
          <a:prstGeom prst="down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58D38B-0D74-B04C-A21A-2629E655A513}"/>
              </a:ext>
            </a:extLst>
          </p:cNvPr>
          <p:cNvSpPr txBox="1"/>
          <p:nvPr/>
        </p:nvSpPr>
        <p:spPr>
          <a:xfrm>
            <a:off x="360964" y="2606703"/>
            <a:ext cx="8567136" cy="32932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charset="0"/>
              <a:buChar char="•"/>
            </a:pPr>
            <a:r>
              <a:rPr lang="en-GB" sz="1600" dirty="0"/>
              <a:t>Expanding ejecta of </a:t>
            </a:r>
            <a:r>
              <a:rPr lang="en-GB" sz="1600" dirty="0" err="1"/>
              <a:t>SNe</a:t>
            </a:r>
            <a:r>
              <a:rPr lang="en-GB" sz="1600" dirty="0"/>
              <a:t>: monitoring and sensitivity. </a:t>
            </a:r>
            <a:r>
              <a:rPr lang="en-GB" sz="1600" dirty="0" err="1">
                <a:solidFill>
                  <a:srgbClr val="FF0000"/>
                </a:solidFill>
              </a:rPr>
              <a:t>Bietenholtz</a:t>
            </a:r>
            <a:endParaRPr lang="en-GB" sz="1600" dirty="0">
              <a:solidFill>
                <a:srgbClr val="FF0000"/>
              </a:solidFill>
            </a:endParaRP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FRB localisation and afterglow detection. </a:t>
            </a:r>
            <a:r>
              <a:rPr lang="en-GB" sz="1600" dirty="0" err="1">
                <a:solidFill>
                  <a:srgbClr val="FF0000"/>
                </a:solidFill>
              </a:rPr>
              <a:t>Marcote</a:t>
            </a:r>
            <a:endParaRPr lang="en-GB" sz="1600" dirty="0">
              <a:solidFill>
                <a:srgbClr val="FF0000"/>
              </a:solidFill>
            </a:endParaRP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Pulsar scattering: simultaneous observations at different frequencies. </a:t>
            </a:r>
            <a:r>
              <a:rPr lang="en-GB" sz="1600" dirty="0">
                <a:solidFill>
                  <a:srgbClr val="FF0000"/>
                </a:solidFill>
              </a:rPr>
              <a:t>Simard</a:t>
            </a: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Pulsar echoes at low frequencies: SKA1-LOW?. </a:t>
            </a:r>
            <a:r>
              <a:rPr lang="en-GB" sz="1600" dirty="0" err="1">
                <a:solidFill>
                  <a:srgbClr val="FF0000"/>
                </a:solidFill>
              </a:rPr>
              <a:t>Wucknitz</a:t>
            </a:r>
            <a:endParaRPr lang="en-GB" sz="1600" dirty="0">
              <a:solidFill>
                <a:srgbClr val="FF0000"/>
              </a:solidFill>
            </a:endParaRP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Gravitational lensing: 10^5 lenses and access smaller scales. </a:t>
            </a:r>
            <a:r>
              <a:rPr lang="en-GB" sz="1600" dirty="0" err="1">
                <a:solidFill>
                  <a:srgbClr val="FF0000"/>
                </a:solidFill>
              </a:rPr>
              <a:t>Spingola</a:t>
            </a:r>
            <a:endParaRPr lang="en-GB" sz="1600" dirty="0">
              <a:solidFill>
                <a:srgbClr val="FF0000"/>
              </a:solidFill>
            </a:endParaRP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Galaxy evolution with strong gravitational lensing: very sensitive &amp; high resolution for AGN vs SF. </a:t>
            </a:r>
            <a:r>
              <a:rPr lang="en-GB" sz="1600" dirty="0">
                <a:solidFill>
                  <a:srgbClr val="FF0000"/>
                </a:solidFill>
              </a:rPr>
              <a:t>Stacey</a:t>
            </a: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Gravitational waves counterpart localisation: µ</a:t>
            </a:r>
            <a:r>
              <a:rPr lang="en-GB" sz="1600" dirty="0" err="1"/>
              <a:t>Jy</a:t>
            </a:r>
            <a:r>
              <a:rPr lang="en-GB" sz="1600" dirty="0"/>
              <a:t> levels </a:t>
            </a:r>
            <a:r>
              <a:rPr lang="en-GB" sz="1600" dirty="0" err="1">
                <a:solidFill>
                  <a:srgbClr val="FF0000"/>
                </a:solidFill>
              </a:rPr>
              <a:t>Branchesi</a:t>
            </a:r>
            <a:endParaRPr lang="en-GB" sz="1600" dirty="0">
              <a:solidFill>
                <a:srgbClr val="FF0000"/>
              </a:solidFill>
            </a:endParaRP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High mass start forming regions: methanol, SKA1-MID high SNR and calibrator coverage. </a:t>
            </a:r>
            <a:r>
              <a:rPr lang="en-GB" sz="1600" dirty="0">
                <a:solidFill>
                  <a:srgbClr val="FF0000"/>
                </a:solidFill>
              </a:rPr>
              <a:t>van </a:t>
            </a:r>
            <a:r>
              <a:rPr lang="en-GB" sz="1600" dirty="0" err="1">
                <a:solidFill>
                  <a:srgbClr val="FF0000"/>
                </a:solidFill>
              </a:rPr>
              <a:t>Langevelde</a:t>
            </a:r>
            <a:endParaRPr lang="en-GB" sz="1600" dirty="0">
              <a:solidFill>
                <a:srgbClr val="FF0000"/>
              </a:solidFill>
            </a:endParaRP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Very Precise Astrometry: dual frequency ionosphere calibration using sub-arrays, 10 micro-arc with SKA Multiview, 10 VLBI beams. </a:t>
            </a:r>
            <a:r>
              <a:rPr lang="en-GB" sz="1600" dirty="0">
                <a:solidFill>
                  <a:srgbClr val="FF0000"/>
                </a:solidFill>
              </a:rPr>
              <a:t>Rioja</a:t>
            </a:r>
          </a:p>
          <a:p>
            <a:pPr marL="285750" indent="-285750">
              <a:buFont typeface="Arial" charset="0"/>
              <a:buChar char="•"/>
            </a:pPr>
            <a:r>
              <a:rPr lang="en-GB" sz="1600" dirty="0"/>
              <a:t>etc.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73E318B-D2EC-E348-A20C-6B80F6F5B249}"/>
              </a:ext>
            </a:extLst>
          </p:cNvPr>
          <p:cNvSpPr txBox="1"/>
          <p:nvPr/>
        </p:nvSpPr>
        <p:spPr>
          <a:xfrm>
            <a:off x="507150" y="1206478"/>
            <a:ext cx="435579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Many more in </a:t>
            </a:r>
            <a:r>
              <a:rPr lang="en-US" b="1" dirty="0" err="1">
                <a:solidFill>
                  <a:srgbClr val="FF0000"/>
                </a:solidFill>
              </a:rPr>
              <a:t>Paragi</a:t>
            </a:r>
            <a:r>
              <a:rPr lang="en-US" b="1" dirty="0">
                <a:solidFill>
                  <a:srgbClr val="FF0000"/>
                </a:solidFill>
              </a:rPr>
              <a:t> et al (2014) and examples from this Symposium…</a:t>
            </a:r>
          </a:p>
          <a:p>
            <a:r>
              <a:rPr lang="en-US" b="1" dirty="0">
                <a:solidFill>
                  <a:srgbClr val="FF0000"/>
                </a:solidFill>
              </a:rPr>
              <a:t>(list incomplete… Sorry!)</a:t>
            </a:r>
          </a:p>
        </p:txBody>
      </p:sp>
    </p:spTree>
    <p:extLst>
      <p:ext uri="{BB962C8B-B14F-4D97-AF65-F5344CB8AC3E}">
        <p14:creationId xmlns:p14="http://schemas.microsoft.com/office/powerpoint/2010/main" val="238755450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2600" dirty="0"/>
              <a:t>SKA1 Critical Design Reviews and IGO transition.</a:t>
            </a:r>
          </a:p>
          <a:p>
            <a:r>
              <a:rPr lang="en-US" sz="2600" dirty="0"/>
              <a:t>SKA-VLBI: observing mode of the SKA Observatory, flexible architecture allows commensality with other modes, with some caveats.</a:t>
            </a:r>
          </a:p>
          <a:p>
            <a:r>
              <a:rPr lang="en-US" sz="2600" dirty="0"/>
              <a:t>Many different Use Cases to tackle a broad range of scientific problems.</a:t>
            </a:r>
          </a:p>
          <a:p>
            <a:r>
              <a:rPr lang="en-US" sz="2600" dirty="0">
                <a:sym typeface="Wingdings" pitchFamily="2" charset="2"/>
              </a:rPr>
              <a:t> </a:t>
            </a:r>
            <a:r>
              <a:rPr lang="en-US" sz="2600" dirty="0"/>
              <a:t>Science Cases and SKA Key Science Projects with VLBI: </a:t>
            </a:r>
          </a:p>
          <a:p>
            <a:pPr marL="0" indent="0">
              <a:buNone/>
            </a:pPr>
            <a:r>
              <a:rPr lang="en-US" sz="2600" dirty="0">
                <a:solidFill>
                  <a:srgbClr val="FF0000"/>
                </a:solidFill>
              </a:rPr>
              <a:t>		Do not miss following talks!!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VLBI with SKA: Summary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43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E28D72B-E44C-1048-AADD-A52D4266B0E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100758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The science impact of high </a:t>
            </a:r>
          </a:p>
          <a:p>
            <a:r>
              <a:rPr lang="en-US" dirty="0"/>
              <a:t>sensitivity VLBI with SKA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Cristina Garcia Miro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SKA VLBI scientist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650C4AE-2277-624C-9336-6487B50ED72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603"/>
          <a:stretch/>
        </p:blipFill>
        <p:spPr bwMode="auto">
          <a:xfrm>
            <a:off x="6529019" y="0"/>
            <a:ext cx="2614981" cy="552450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78333382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4" y="521799"/>
            <a:ext cx="7189906" cy="619941"/>
          </a:xfrm>
        </p:spPr>
        <p:txBody>
          <a:bodyPr/>
          <a:lstStyle/>
          <a:p>
            <a:r>
              <a:rPr lang="en-US" dirty="0"/>
              <a:t>SKA1 Cost Control Project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4FC41374-03AE-924F-9568-6EE3990F0119}" type="slidenum">
              <a:rPr lang="en-US" smtClean="0"/>
              <a:pPr/>
              <a:t>45</a:t>
            </a:fld>
            <a:endParaRPr lang="en-US" dirty="0"/>
          </a:p>
        </p:txBody>
      </p:sp>
      <p:pic>
        <p:nvPicPr>
          <p:cNvPr id="7" name="Content Placeholder 4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4312" y="1269626"/>
            <a:ext cx="7023586" cy="3638217"/>
          </a:xfrm>
        </p:spPr>
      </p:pic>
      <p:sp>
        <p:nvSpPr>
          <p:cNvPr id="8" name="TextBox 7"/>
          <p:cNvSpPr txBox="1"/>
          <p:nvPr/>
        </p:nvSpPr>
        <p:spPr>
          <a:xfrm>
            <a:off x="308339" y="5146158"/>
            <a:ext cx="507715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SKA board July 2017: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deployment baseline vs. design baseline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Band 5: deploy half of the receivers 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No impact on LOW, significant impact on MID</a:t>
            </a:r>
          </a:p>
        </p:txBody>
      </p:sp>
      <p:sp>
        <p:nvSpPr>
          <p:cNvPr id="10" name="Left Arrow 9"/>
          <p:cNvSpPr/>
          <p:nvPr/>
        </p:nvSpPr>
        <p:spPr>
          <a:xfrm>
            <a:off x="8066431" y="2929245"/>
            <a:ext cx="642131" cy="318977"/>
          </a:xfrm>
          <a:prstGeom prst="leftArrow">
            <a:avLst/>
          </a:prstGeom>
          <a:gradFill>
            <a:gsLst>
              <a:gs pos="0">
                <a:srgbClr val="FF0000"/>
              </a:gs>
              <a:gs pos="100000">
                <a:schemeClr val="accent1">
                  <a:tint val="50000"/>
                  <a:shade val="100000"/>
                  <a:satMod val="350000"/>
                </a:schemeClr>
              </a:gs>
            </a:gsLst>
          </a:gra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own Arrow Callout 1"/>
          <p:cNvSpPr/>
          <p:nvPr/>
        </p:nvSpPr>
        <p:spPr>
          <a:xfrm rot="2642659">
            <a:off x="7261982" y="1908043"/>
            <a:ext cx="1852674" cy="493011"/>
          </a:xfrm>
          <a:prstGeom prst="downArrowCallout">
            <a:avLst/>
          </a:prstGeom>
          <a:solidFill>
            <a:schemeClr val="bg1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+64 </a:t>
            </a:r>
            <a:r>
              <a:rPr lang="en-US" dirty="0" err="1">
                <a:solidFill>
                  <a:srgbClr val="FF0000"/>
                </a:solidFill>
              </a:rPr>
              <a:t>MeerKat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17716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89420F0-27D9-A74C-9F09-338602B84E2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1310" y="1423842"/>
            <a:ext cx="7315200" cy="535940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66DA2381-FAC1-9142-AB56-F4E0FCE93E9C}"/>
              </a:ext>
            </a:extLst>
          </p:cNvPr>
          <p:cNvSpPr/>
          <p:nvPr/>
        </p:nvSpPr>
        <p:spPr>
          <a:xfrm>
            <a:off x="33260" y="1974979"/>
            <a:ext cx="2061177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/>
              <a:t>Australia (</a:t>
            </a:r>
            <a:r>
              <a:rPr lang="en-US" sz="1600" dirty="0" err="1"/>
              <a:t>DoI&amp;S</a:t>
            </a:r>
            <a:r>
              <a:rPr lang="en-US" sz="1600" dirty="0"/>
              <a:t>)</a:t>
            </a:r>
          </a:p>
          <a:p>
            <a:r>
              <a:rPr lang="en-US" sz="1600" dirty="0"/>
              <a:t>Canada (NRC-HIA)</a:t>
            </a:r>
          </a:p>
          <a:p>
            <a:r>
              <a:rPr lang="en-US" sz="1600" dirty="0"/>
              <a:t>China (MOST)</a:t>
            </a:r>
          </a:p>
          <a:p>
            <a:r>
              <a:rPr lang="en-US" sz="1600" dirty="0"/>
              <a:t>India (DAE)</a:t>
            </a:r>
          </a:p>
          <a:p>
            <a:r>
              <a:rPr lang="en-US" sz="1600" dirty="0"/>
              <a:t>Italy (INAF)</a:t>
            </a:r>
          </a:p>
          <a:p>
            <a:r>
              <a:rPr lang="en-US" sz="1600" dirty="0"/>
              <a:t>Netherlands (NWO)</a:t>
            </a:r>
          </a:p>
          <a:p>
            <a:r>
              <a:rPr lang="en-US" sz="1600" dirty="0"/>
              <a:t>New Zealand (MED)</a:t>
            </a:r>
          </a:p>
          <a:p>
            <a:r>
              <a:rPr lang="en-US" sz="1600" dirty="0"/>
              <a:t>South Africa (DST)</a:t>
            </a:r>
          </a:p>
          <a:p>
            <a:r>
              <a:rPr lang="en-US" sz="1600" b="1" dirty="0">
                <a:solidFill>
                  <a:srgbClr val="FF0000"/>
                </a:solidFill>
              </a:rPr>
              <a:t>Spain</a:t>
            </a:r>
          </a:p>
          <a:p>
            <a:r>
              <a:rPr lang="en-US" sz="1600" b="1" dirty="0">
                <a:solidFill>
                  <a:srgbClr val="FF0000"/>
                </a:solidFill>
              </a:rPr>
              <a:t>France</a:t>
            </a:r>
          </a:p>
          <a:p>
            <a:r>
              <a:rPr lang="en-US" sz="1600" dirty="0"/>
              <a:t>Sweden (Chalmers)</a:t>
            </a:r>
          </a:p>
          <a:p>
            <a:r>
              <a:rPr lang="en-US" sz="1600" dirty="0"/>
              <a:t>UK (STFC)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F41EB95-B820-174F-B386-9E1C915AAEEF}"/>
              </a:ext>
            </a:extLst>
          </p:cNvPr>
          <p:cNvSpPr/>
          <p:nvPr/>
        </p:nvSpPr>
        <p:spPr>
          <a:xfrm>
            <a:off x="7623459" y="1909837"/>
            <a:ext cx="1694277" cy="19851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In discussion with :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Germany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Portugal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Switzerland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Japan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Korea</a:t>
            </a:r>
          </a:p>
          <a:p>
            <a:endParaRPr lang="en-US" sz="1100" dirty="0">
              <a:ea typeface="Calibri" charset="0"/>
              <a:cs typeface="Calibri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94E857B-31DB-154F-A608-19C106835852}"/>
              </a:ext>
            </a:extLst>
          </p:cNvPr>
          <p:cNvSpPr txBox="1">
            <a:spLocks/>
          </p:cNvSpPr>
          <p:nvPr/>
        </p:nvSpPr>
        <p:spPr>
          <a:xfrm>
            <a:off x="244232" y="606719"/>
            <a:ext cx="6429303" cy="619941"/>
          </a:xfrm>
          <a:prstGeom prst="rect">
            <a:avLst/>
          </a:prstGeom>
        </p:spPr>
        <p:txBody>
          <a:bodyPr vert="horz"/>
          <a:lstStyle>
            <a:lvl1pPr marL="0" indent="0" algn="l" defTabSz="4572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SKA </a:t>
            </a:r>
            <a:r>
              <a:rPr lang="en-US" dirty="0" err="1"/>
              <a:t>Organisation</a:t>
            </a:r>
            <a:r>
              <a:rPr lang="en-US" dirty="0"/>
              <a:t>: 12 countries, more to join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4ADEC51-DEF1-E14A-BE19-8FF1ECFBBF7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12747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89420F0-27D9-A74C-9F09-338602B84E2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1310" y="1423842"/>
            <a:ext cx="7315200" cy="5359400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66DA2381-FAC1-9142-AB56-F4E0FCE93E9C}"/>
              </a:ext>
            </a:extLst>
          </p:cNvPr>
          <p:cNvSpPr/>
          <p:nvPr/>
        </p:nvSpPr>
        <p:spPr>
          <a:xfrm>
            <a:off x="33260" y="1974979"/>
            <a:ext cx="2061177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dirty="0"/>
              <a:t>Australia (</a:t>
            </a:r>
            <a:r>
              <a:rPr lang="en-US" sz="1600" dirty="0" err="1"/>
              <a:t>DoI&amp;S</a:t>
            </a:r>
            <a:r>
              <a:rPr lang="en-US" sz="1600" dirty="0"/>
              <a:t>)</a:t>
            </a:r>
          </a:p>
          <a:p>
            <a:r>
              <a:rPr lang="en-US" sz="1600" dirty="0"/>
              <a:t>Canada (NRC-HIA)</a:t>
            </a:r>
          </a:p>
          <a:p>
            <a:r>
              <a:rPr lang="en-US" sz="1600" dirty="0"/>
              <a:t>China (MOST)</a:t>
            </a:r>
          </a:p>
          <a:p>
            <a:r>
              <a:rPr lang="en-US" sz="1600" dirty="0"/>
              <a:t>India (DAE)</a:t>
            </a:r>
          </a:p>
          <a:p>
            <a:r>
              <a:rPr lang="en-US" sz="1600" dirty="0"/>
              <a:t>Italy (INAF)</a:t>
            </a:r>
          </a:p>
          <a:p>
            <a:r>
              <a:rPr lang="en-US" sz="1600" dirty="0"/>
              <a:t>Netherlands (NWO)</a:t>
            </a:r>
          </a:p>
          <a:p>
            <a:r>
              <a:rPr lang="en-US" sz="1600" dirty="0"/>
              <a:t>New Zealand (MED)</a:t>
            </a:r>
          </a:p>
          <a:p>
            <a:r>
              <a:rPr lang="en-US" sz="1600" dirty="0"/>
              <a:t>South Africa (DST)</a:t>
            </a:r>
          </a:p>
          <a:p>
            <a:r>
              <a:rPr lang="en-US" sz="1600" b="1" dirty="0">
                <a:solidFill>
                  <a:srgbClr val="FF0000"/>
                </a:solidFill>
              </a:rPr>
              <a:t>Spain</a:t>
            </a:r>
          </a:p>
          <a:p>
            <a:r>
              <a:rPr lang="en-US" sz="1600" b="1" dirty="0">
                <a:solidFill>
                  <a:srgbClr val="FF0000"/>
                </a:solidFill>
              </a:rPr>
              <a:t>France</a:t>
            </a:r>
          </a:p>
          <a:p>
            <a:r>
              <a:rPr lang="en-US" sz="1600" dirty="0"/>
              <a:t>Sweden (Chalmers)</a:t>
            </a:r>
          </a:p>
          <a:p>
            <a:r>
              <a:rPr lang="en-US" sz="1600" dirty="0"/>
              <a:t>UK (STFC)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F41EB95-B820-174F-B386-9E1C915AAEEF}"/>
              </a:ext>
            </a:extLst>
          </p:cNvPr>
          <p:cNvSpPr/>
          <p:nvPr/>
        </p:nvSpPr>
        <p:spPr>
          <a:xfrm>
            <a:off x="7623459" y="1909837"/>
            <a:ext cx="1694277" cy="19851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In discussion with :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Germany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Portugal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Switzerland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Japan</a:t>
            </a:r>
          </a:p>
          <a:p>
            <a:pPr marL="285750" indent="-285750">
              <a:buFont typeface="Arial"/>
              <a:buChar char="•"/>
            </a:pPr>
            <a:r>
              <a:rPr lang="en-US" sz="1600" dirty="0">
                <a:solidFill>
                  <a:srgbClr val="FF0000"/>
                </a:solidFill>
                <a:ea typeface="Calibri" charset="0"/>
                <a:cs typeface="Calibri" charset="0"/>
              </a:rPr>
              <a:t>Korea</a:t>
            </a:r>
          </a:p>
          <a:p>
            <a:endParaRPr lang="en-US" sz="1100" dirty="0">
              <a:ea typeface="Calibri" charset="0"/>
              <a:cs typeface="Calibri" charset="0"/>
            </a:endParaRPr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894E857B-31DB-154F-A608-19C106835852}"/>
              </a:ext>
            </a:extLst>
          </p:cNvPr>
          <p:cNvSpPr txBox="1">
            <a:spLocks/>
          </p:cNvSpPr>
          <p:nvPr/>
        </p:nvSpPr>
        <p:spPr>
          <a:xfrm>
            <a:off x="244232" y="606719"/>
            <a:ext cx="6429303" cy="619941"/>
          </a:xfrm>
          <a:prstGeom prst="rect">
            <a:avLst/>
          </a:prstGeom>
        </p:spPr>
        <p:txBody>
          <a:bodyPr vert="horz"/>
          <a:lstStyle>
            <a:lvl1pPr marL="0" indent="0" algn="l" defTabSz="4572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rgbClr val="00688A"/>
                </a:solidFill>
                <a:latin typeface="Arial"/>
                <a:ea typeface="+mn-ea"/>
                <a:cs typeface="Aria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SKA </a:t>
            </a:r>
            <a:r>
              <a:rPr lang="en-US" dirty="0" err="1"/>
              <a:t>Organisation</a:t>
            </a:r>
            <a:r>
              <a:rPr lang="en-US" dirty="0"/>
              <a:t>: 12 countries, more to join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6A6B8D3-8C46-B74B-BC59-3724BF60D6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43466" y="3335376"/>
            <a:ext cx="3584448" cy="268833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6F912E3-C340-124E-88A5-3BB79383A7B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804330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A614A4F3-975E-DA4A-B28D-92C30E1A021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pic>
        <p:nvPicPr>
          <p:cNvPr id="6" name="Content Placeholder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25721"/>
            <a:ext cx="9241198" cy="6137811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60963" y="521799"/>
            <a:ext cx="8122637" cy="619941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Negotiations to establish SKA </a:t>
            </a:r>
          </a:p>
          <a:p>
            <a:r>
              <a:rPr lang="en-US" dirty="0">
                <a:solidFill>
                  <a:schemeClr val="bg1"/>
                </a:solidFill>
              </a:rPr>
              <a:t>Inter-Governmental </a:t>
            </a:r>
            <a:r>
              <a:rPr lang="en-US" dirty="0" err="1">
                <a:solidFill>
                  <a:schemeClr val="bg1"/>
                </a:solidFill>
              </a:rPr>
              <a:t>Organisation</a:t>
            </a:r>
            <a:r>
              <a:rPr lang="en-US" dirty="0">
                <a:solidFill>
                  <a:schemeClr val="bg1"/>
                </a:solidFill>
              </a:rPr>
              <a:t>.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60963" y="4523577"/>
            <a:ext cx="8534400" cy="1938992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marL="342900" indent="-342900">
              <a:buFont typeface="Wingdings" pitchFamily="2" charset="2"/>
              <a:buChar char="ü"/>
            </a:pPr>
            <a:r>
              <a:rPr lang="en-US" sz="2400" b="1" dirty="0">
                <a:solidFill>
                  <a:srgbClr val="FFFF00"/>
                </a:solidFill>
              </a:rPr>
              <a:t>Text of Convention and protocols agreed</a:t>
            </a:r>
          </a:p>
          <a:p>
            <a:pPr marL="342900" indent="-342900">
              <a:buFont typeface="Wingdings" pitchFamily="2" charset="2"/>
              <a:buChar char="ü"/>
            </a:pPr>
            <a:r>
              <a:rPr lang="en-US" sz="2400" b="1" dirty="0">
                <a:solidFill>
                  <a:srgbClr val="FFFF00"/>
                </a:solidFill>
                <a:sym typeface="Wingdings"/>
              </a:rPr>
              <a:t>Initialing of documents: May 23 - July 20, 2018</a:t>
            </a:r>
          </a:p>
          <a:p>
            <a:r>
              <a:rPr lang="en-US" sz="2400" b="1" dirty="0">
                <a:solidFill>
                  <a:srgbClr val="FFFF00"/>
                </a:solidFill>
                <a:sym typeface="Wingdings"/>
              </a:rPr>
              <a:t>Ministerial signing ceremony last quarter 2018</a:t>
            </a:r>
          </a:p>
          <a:p>
            <a:endParaRPr lang="en-US" sz="2400" b="1" dirty="0">
              <a:solidFill>
                <a:srgbClr val="FFFF00"/>
              </a:solidFill>
              <a:sym typeface="Wingdings"/>
            </a:endParaRPr>
          </a:p>
          <a:p>
            <a:r>
              <a:rPr lang="en-US" sz="2400" b="1" dirty="0">
                <a:solidFill>
                  <a:srgbClr val="FFFF00"/>
                </a:solidFill>
                <a:sym typeface="Wingdings"/>
              </a:rPr>
              <a:t>IGO Transition planning underway</a:t>
            </a:r>
            <a:endParaRPr lang="en-US" sz="2400" b="1" dirty="0">
              <a:solidFill>
                <a:srgbClr val="FFFF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310213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46DE448-A9E7-C04D-9309-70AB6E91919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205141" y="447480"/>
            <a:ext cx="7868594" cy="464956"/>
          </a:xfrm>
        </p:spPr>
        <p:txBody>
          <a:bodyPr/>
          <a:lstStyle/>
          <a:p>
            <a:r>
              <a:rPr lang="en-GB" dirty="0"/>
              <a:t>Provisional SKA1 Roadmap</a:t>
            </a:r>
          </a:p>
          <a:p>
            <a:r>
              <a:rPr lang="en-GB" sz="2800" dirty="0"/>
              <a:t>(June 2018)</a:t>
            </a:r>
            <a:endParaRPr lang="en-US" sz="2800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C86FD1E-A4A1-3245-88EF-3A4D0C8785B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FB33451-5398-47C8-AC6C-F359128F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465514"/>
            <a:ext cx="10613036" cy="4945007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0" y="2002217"/>
            <a:ext cx="2735933" cy="1142931"/>
          </a:xfrm>
          <a:prstGeom prst="rect">
            <a:avLst/>
          </a:prstGeom>
          <a:noFill/>
          <a:ln w="444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827F4A4-036D-764E-A46D-A073F57FA5A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5AC54396-B8A7-4447-AE58-18D349DA6BD4}"/>
              </a:ext>
            </a:extLst>
          </p:cNvPr>
          <p:cNvSpPr/>
          <p:nvPr/>
        </p:nvSpPr>
        <p:spPr>
          <a:xfrm>
            <a:off x="768927" y="5746173"/>
            <a:ext cx="737755" cy="748145"/>
          </a:xfrm>
          <a:prstGeom prst="ellipse">
            <a:avLst/>
          </a:prstGeom>
          <a:noFill/>
          <a:ln w="41275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97240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46DE448-A9E7-C04D-9309-70AB6E91919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09052" y="447480"/>
            <a:ext cx="6847556" cy="464956"/>
          </a:xfrm>
        </p:spPr>
        <p:txBody>
          <a:bodyPr/>
          <a:lstStyle/>
          <a:p>
            <a:r>
              <a:rPr lang="en-GB" dirty="0"/>
              <a:t>Provisional SKA1 Roadmap</a:t>
            </a:r>
          </a:p>
          <a:p>
            <a:r>
              <a:rPr lang="en-GB" sz="2800" dirty="0"/>
              <a:t>(June 2018)</a:t>
            </a:r>
            <a:endParaRPr lang="en-US" sz="2800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C86FD1E-A4A1-3245-88EF-3A4D0C8785B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FB33451-5398-47C8-AC6C-F359128F2D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65514"/>
            <a:ext cx="10613036" cy="4945007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0" y="5038323"/>
            <a:ext cx="1154243" cy="792852"/>
          </a:xfrm>
          <a:prstGeom prst="rect">
            <a:avLst/>
          </a:prstGeom>
          <a:noFill/>
          <a:ln w="444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5413" y="2153403"/>
            <a:ext cx="7248525" cy="1571625"/>
          </a:xfrm>
          <a:prstGeom prst="rect">
            <a:avLst/>
          </a:prstGeom>
          <a:effectLst>
            <a:outerShdw blurRad="50800" dist="50800" dir="5400000" algn="ctr" rotWithShape="0">
              <a:schemeClr val="tx1"/>
            </a:outerShdw>
          </a:effectLst>
        </p:spPr>
      </p:pic>
      <p:sp>
        <p:nvSpPr>
          <p:cNvPr id="10" name="Rectangle 9"/>
          <p:cNvSpPr/>
          <p:nvPr/>
        </p:nvSpPr>
        <p:spPr>
          <a:xfrm>
            <a:off x="6253272" y="4375768"/>
            <a:ext cx="2720255" cy="1758214"/>
          </a:xfrm>
          <a:prstGeom prst="rect">
            <a:avLst/>
          </a:prstGeom>
          <a:noFill/>
          <a:ln w="4445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5B14EDE-F5D9-8446-AC60-9056B4B2EB7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11060"/>
          <a:stretch/>
        </p:blipFill>
        <p:spPr>
          <a:xfrm>
            <a:off x="6690917" y="-12045"/>
            <a:ext cx="1005840" cy="1129538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69820A3-4983-514E-BDC5-675CBD280DA4}"/>
              </a:ext>
            </a:extLst>
          </p:cNvPr>
          <p:cNvSpPr txBox="1"/>
          <p:nvPr/>
        </p:nvSpPr>
        <p:spPr>
          <a:xfrm>
            <a:off x="2418563" y="2654415"/>
            <a:ext cx="18501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rgbClr val="FF0000"/>
                </a:solidFill>
              </a:rPr>
              <a:t>MID: 1 PST beam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DD78CA-38D8-3B44-9A4F-2731D41FF4A1}"/>
              </a:ext>
            </a:extLst>
          </p:cNvPr>
          <p:cNvSpPr txBox="1"/>
          <p:nvPr/>
        </p:nvSpPr>
        <p:spPr>
          <a:xfrm>
            <a:off x="2546602" y="3336256"/>
            <a:ext cx="16562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rgbClr val="FF0000"/>
                </a:solidFill>
              </a:rPr>
              <a:t>VLBI capability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90D9604-D4C8-D64F-BDE8-B37385389CCD}"/>
              </a:ext>
            </a:extLst>
          </p:cNvPr>
          <p:cNvSpPr txBox="1"/>
          <p:nvPr/>
        </p:nvSpPr>
        <p:spPr>
          <a:xfrm>
            <a:off x="2369127" y="2890440"/>
            <a:ext cx="206287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rgbClr val="FF0000"/>
                </a:solidFill>
              </a:rPr>
              <a:t>LOW: 4 PST beams</a:t>
            </a:r>
          </a:p>
        </p:txBody>
      </p:sp>
    </p:spTree>
    <p:extLst>
      <p:ext uri="{BB962C8B-B14F-4D97-AF65-F5344CB8AC3E}">
        <p14:creationId xmlns:p14="http://schemas.microsoft.com/office/powerpoint/2010/main" val="758331930"/>
      </p:ext>
    </p:extLst>
  </p:cSld>
  <p:clrMapOvr>
    <a:masterClrMapping/>
  </p:clrMapOvr>
</p:sld>
</file>

<file path=ppt/theme/theme1.xml><?xml version="1.0" encoding="utf-8"?>
<a:theme xmlns:a="http://schemas.openxmlformats.org/drawingml/2006/main" name="SKA_PowerPoint Template Update 150dpi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SKA_PowerPoint Template Update-jan2016[1] (Read-Only)" id="{D3FBC1F7-B323-5E44-9119-325B241C6368}" vid="{5C4FE7F7-09C6-E147-AAF2-DB235A21B356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SKA_PowerPoint Template July 2016</Template>
  <TotalTime>38100</TotalTime>
  <Words>2881</Words>
  <Application>Microsoft Macintosh PowerPoint</Application>
  <PresentationFormat>On-screen Show (4:3)</PresentationFormat>
  <Paragraphs>812</Paragraphs>
  <Slides>45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53" baseType="lpstr">
      <vt:lpstr>Apple Color Emoji</vt:lpstr>
      <vt:lpstr>Arial</vt:lpstr>
      <vt:lpstr>Calibri</vt:lpstr>
      <vt:lpstr>Eurostile</vt:lpstr>
      <vt:lpstr>Mangal</vt:lpstr>
      <vt:lpstr>Sana</vt:lpstr>
      <vt:lpstr>Wingdings</vt:lpstr>
      <vt:lpstr>SKA_PowerPoint Template Update 150dpi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16.0013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Garcia Miro, Cristina</cp:lastModifiedBy>
  <cp:revision>1102</cp:revision>
  <cp:lastPrinted>2017-12-01T11:21:19Z</cp:lastPrinted>
  <dcterms:created xsi:type="dcterms:W3CDTF">2016-07-06T13:51:07Z</dcterms:created>
  <dcterms:modified xsi:type="dcterms:W3CDTF">2018-10-10T22:52:43Z</dcterms:modified>
</cp:coreProperties>
</file>