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174143" rtl="0" eaLnBrk="1" latinLnBrk="0" hangingPunct="1">
      <a:defRPr sz="8217" kern="1200">
        <a:solidFill>
          <a:schemeClr val="tx1"/>
        </a:solidFill>
        <a:latin typeface="+mn-lt"/>
        <a:ea typeface="+mn-ea"/>
        <a:cs typeface="+mn-cs"/>
      </a:defRPr>
    </a:lvl1pPr>
    <a:lvl2pPr marL="2087072" algn="l" defTabSz="4174143" rtl="0" eaLnBrk="1" latinLnBrk="0" hangingPunct="1">
      <a:defRPr sz="8217" kern="1200">
        <a:solidFill>
          <a:schemeClr val="tx1"/>
        </a:solidFill>
        <a:latin typeface="+mn-lt"/>
        <a:ea typeface="+mn-ea"/>
        <a:cs typeface="+mn-cs"/>
      </a:defRPr>
    </a:lvl2pPr>
    <a:lvl3pPr marL="4174143" algn="l" defTabSz="4174143" rtl="0" eaLnBrk="1" latinLnBrk="0" hangingPunct="1">
      <a:defRPr sz="8217" kern="1200">
        <a:solidFill>
          <a:schemeClr val="tx1"/>
        </a:solidFill>
        <a:latin typeface="+mn-lt"/>
        <a:ea typeface="+mn-ea"/>
        <a:cs typeface="+mn-cs"/>
      </a:defRPr>
    </a:lvl3pPr>
    <a:lvl4pPr marL="6261215" algn="l" defTabSz="4174143" rtl="0" eaLnBrk="1" latinLnBrk="0" hangingPunct="1">
      <a:defRPr sz="8217" kern="1200">
        <a:solidFill>
          <a:schemeClr val="tx1"/>
        </a:solidFill>
        <a:latin typeface="+mn-lt"/>
        <a:ea typeface="+mn-ea"/>
        <a:cs typeface="+mn-cs"/>
      </a:defRPr>
    </a:lvl4pPr>
    <a:lvl5pPr marL="8348282" algn="l" defTabSz="4174143" rtl="0" eaLnBrk="1" latinLnBrk="0" hangingPunct="1">
      <a:defRPr sz="8217" kern="1200">
        <a:solidFill>
          <a:schemeClr val="tx1"/>
        </a:solidFill>
        <a:latin typeface="+mn-lt"/>
        <a:ea typeface="+mn-ea"/>
        <a:cs typeface="+mn-cs"/>
      </a:defRPr>
    </a:lvl5pPr>
    <a:lvl6pPr marL="10435353" algn="l" defTabSz="4174143" rtl="0" eaLnBrk="1" latinLnBrk="0" hangingPunct="1">
      <a:defRPr sz="8217" kern="1200">
        <a:solidFill>
          <a:schemeClr val="tx1"/>
        </a:solidFill>
        <a:latin typeface="+mn-lt"/>
        <a:ea typeface="+mn-ea"/>
        <a:cs typeface="+mn-cs"/>
      </a:defRPr>
    </a:lvl6pPr>
    <a:lvl7pPr marL="12522429" algn="l" defTabSz="4174143" rtl="0" eaLnBrk="1" latinLnBrk="0" hangingPunct="1">
      <a:defRPr sz="8217" kern="1200">
        <a:solidFill>
          <a:schemeClr val="tx1"/>
        </a:solidFill>
        <a:latin typeface="+mn-lt"/>
        <a:ea typeface="+mn-ea"/>
        <a:cs typeface="+mn-cs"/>
      </a:defRPr>
    </a:lvl7pPr>
    <a:lvl8pPr marL="14609496" algn="l" defTabSz="4174143" rtl="0" eaLnBrk="1" latinLnBrk="0" hangingPunct="1">
      <a:defRPr sz="8217" kern="1200">
        <a:solidFill>
          <a:schemeClr val="tx1"/>
        </a:solidFill>
        <a:latin typeface="+mn-lt"/>
        <a:ea typeface="+mn-ea"/>
        <a:cs typeface="+mn-cs"/>
      </a:defRPr>
    </a:lvl8pPr>
    <a:lvl9pPr marL="16696568" algn="l" defTabSz="4174143" rtl="0" eaLnBrk="1" latinLnBrk="0" hangingPunct="1">
      <a:defRPr sz="82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4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B7C4"/>
    <a:srgbClr val="C32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howGuides="1">
      <p:cViewPr varScale="1">
        <p:scale>
          <a:sx n="11" d="100"/>
          <a:sy n="11" d="100"/>
        </p:scale>
        <p:origin x="2098" y="101"/>
      </p:cViewPr>
      <p:guideLst>
        <p:guide orient="horz" pos="13484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useppe Cimo" userId="4ea72ad821fc35db" providerId="LiveId" clId="{E069BC56-C63D-4943-B48D-A03039BBFB21}"/>
    <pc:docChg chg="modSld">
      <pc:chgData name="Giuseppe Cimo" userId="4ea72ad821fc35db" providerId="LiveId" clId="{E069BC56-C63D-4943-B48D-A03039BBFB21}" dt="2018-10-06T19:19:37.783" v="7" actId="1076"/>
      <pc:docMkLst>
        <pc:docMk/>
      </pc:docMkLst>
      <pc:sldChg chg="modSp">
        <pc:chgData name="Giuseppe Cimo" userId="4ea72ad821fc35db" providerId="LiveId" clId="{E069BC56-C63D-4943-B48D-A03039BBFB21}" dt="2018-10-06T19:19:37.783" v="7" actId="1076"/>
        <pc:sldMkLst>
          <pc:docMk/>
          <pc:sldMk cId="3026566144" sldId="256"/>
        </pc:sldMkLst>
        <pc:spChg chg="mod">
          <ac:chgData name="Giuseppe Cimo" userId="4ea72ad821fc35db" providerId="LiveId" clId="{E069BC56-C63D-4943-B48D-A03039BBFB21}" dt="2018-10-05T13:47:53.903" v="2" actId="1076"/>
          <ac:spMkLst>
            <pc:docMk/>
            <pc:sldMk cId="3026566144" sldId="256"/>
            <ac:spMk id="2" creationId="{4D5A5EB1-EF9E-48F7-B52C-8884D448A301}"/>
          </ac:spMkLst>
        </pc:spChg>
        <pc:spChg chg="mod">
          <ac:chgData name="Giuseppe Cimo" userId="4ea72ad821fc35db" providerId="LiveId" clId="{E069BC56-C63D-4943-B48D-A03039BBFB21}" dt="2018-10-05T13:47:53.903" v="2" actId="1076"/>
          <ac:spMkLst>
            <pc:docMk/>
            <pc:sldMk cId="3026566144" sldId="256"/>
            <ac:spMk id="3" creationId="{E10BE4C8-883C-4036-8EA9-7179D85BB32B}"/>
          </ac:spMkLst>
        </pc:spChg>
        <pc:spChg chg="mod">
          <ac:chgData name="Giuseppe Cimo" userId="4ea72ad821fc35db" providerId="LiveId" clId="{E069BC56-C63D-4943-B48D-A03039BBFB21}" dt="2018-10-05T13:47:53.903" v="2" actId="1076"/>
          <ac:spMkLst>
            <pc:docMk/>
            <pc:sldMk cId="3026566144" sldId="256"/>
            <ac:spMk id="6" creationId="{099346B2-6163-434B-A410-FE965F5B8114}"/>
          </ac:spMkLst>
        </pc:spChg>
        <pc:spChg chg="mod">
          <ac:chgData name="Giuseppe Cimo" userId="4ea72ad821fc35db" providerId="LiveId" clId="{E069BC56-C63D-4943-B48D-A03039BBFB21}" dt="2018-10-05T13:47:53.903" v="2" actId="1076"/>
          <ac:spMkLst>
            <pc:docMk/>
            <pc:sldMk cId="3026566144" sldId="256"/>
            <ac:spMk id="8" creationId="{F20C872A-ADF2-4F19-8327-C53C3A893F5E}"/>
          </ac:spMkLst>
        </pc:spChg>
        <pc:spChg chg="mod">
          <ac:chgData name="Giuseppe Cimo" userId="4ea72ad821fc35db" providerId="LiveId" clId="{E069BC56-C63D-4943-B48D-A03039BBFB21}" dt="2018-10-05T13:47:53.903" v="2" actId="1076"/>
          <ac:spMkLst>
            <pc:docMk/>
            <pc:sldMk cId="3026566144" sldId="256"/>
            <ac:spMk id="9" creationId="{0D7B39A1-3645-4343-BD32-97AF62745693}"/>
          </ac:spMkLst>
        </pc:spChg>
        <pc:spChg chg="mod">
          <ac:chgData name="Giuseppe Cimo" userId="4ea72ad821fc35db" providerId="LiveId" clId="{E069BC56-C63D-4943-B48D-A03039BBFB21}" dt="2018-10-05T13:47:53.903" v="2" actId="1076"/>
          <ac:spMkLst>
            <pc:docMk/>
            <pc:sldMk cId="3026566144" sldId="256"/>
            <ac:spMk id="10" creationId="{38ED902B-F648-4E8F-A757-27C97893CC2F}"/>
          </ac:spMkLst>
        </pc:spChg>
        <pc:spChg chg="mod">
          <ac:chgData name="Giuseppe Cimo" userId="4ea72ad821fc35db" providerId="LiveId" clId="{E069BC56-C63D-4943-B48D-A03039BBFB21}" dt="2018-10-05T13:47:53.903" v="2" actId="1076"/>
          <ac:spMkLst>
            <pc:docMk/>
            <pc:sldMk cId="3026566144" sldId="256"/>
            <ac:spMk id="11" creationId="{A11C355D-16B1-48C3-979F-CC748A1BA43E}"/>
          </ac:spMkLst>
        </pc:spChg>
        <pc:spChg chg="mod">
          <ac:chgData name="Giuseppe Cimo" userId="4ea72ad821fc35db" providerId="LiveId" clId="{E069BC56-C63D-4943-B48D-A03039BBFB21}" dt="2018-10-05T13:47:38.064" v="1" actId="404"/>
          <ac:spMkLst>
            <pc:docMk/>
            <pc:sldMk cId="3026566144" sldId="256"/>
            <ac:spMk id="12" creationId="{5C6CF364-488D-451E-B996-C1357E09DEE2}"/>
          </ac:spMkLst>
        </pc:spChg>
        <pc:spChg chg="mod">
          <ac:chgData name="Giuseppe Cimo" userId="4ea72ad821fc35db" providerId="LiveId" clId="{E069BC56-C63D-4943-B48D-A03039BBFB21}" dt="2018-10-05T13:47:53.903" v="2" actId="1076"/>
          <ac:spMkLst>
            <pc:docMk/>
            <pc:sldMk cId="3026566144" sldId="256"/>
            <ac:spMk id="16" creationId="{F3A5FC8D-7989-42D8-A5B6-E5ECBCA552F1}"/>
          </ac:spMkLst>
        </pc:spChg>
        <pc:spChg chg="mod">
          <ac:chgData name="Giuseppe Cimo" userId="4ea72ad821fc35db" providerId="LiveId" clId="{E069BC56-C63D-4943-B48D-A03039BBFB21}" dt="2018-10-05T13:47:53.903" v="2" actId="1076"/>
          <ac:spMkLst>
            <pc:docMk/>
            <pc:sldMk cId="3026566144" sldId="256"/>
            <ac:spMk id="17" creationId="{60831BB3-AAD0-4988-AF82-795C1FDBF8F2}"/>
          </ac:spMkLst>
        </pc:spChg>
        <pc:spChg chg="mod">
          <ac:chgData name="Giuseppe Cimo" userId="4ea72ad821fc35db" providerId="LiveId" clId="{E069BC56-C63D-4943-B48D-A03039BBFB21}" dt="2018-10-05T13:47:53.903" v="2" actId="1076"/>
          <ac:spMkLst>
            <pc:docMk/>
            <pc:sldMk cId="3026566144" sldId="256"/>
            <ac:spMk id="20" creationId="{12EEB72C-BED7-40C5-A00B-C5A93BE75E13}"/>
          </ac:spMkLst>
        </pc:spChg>
        <pc:spChg chg="mod">
          <ac:chgData name="Giuseppe Cimo" userId="4ea72ad821fc35db" providerId="LiveId" clId="{E069BC56-C63D-4943-B48D-A03039BBFB21}" dt="2018-10-05T13:47:53.903" v="2" actId="1076"/>
          <ac:spMkLst>
            <pc:docMk/>
            <pc:sldMk cId="3026566144" sldId="256"/>
            <ac:spMk id="21" creationId="{10158529-B720-4D35-BB16-E4770BB9999A}"/>
          </ac:spMkLst>
        </pc:spChg>
        <pc:spChg chg="mod">
          <ac:chgData name="Giuseppe Cimo" userId="4ea72ad821fc35db" providerId="LiveId" clId="{E069BC56-C63D-4943-B48D-A03039BBFB21}" dt="2018-10-05T13:47:53.903" v="2" actId="1076"/>
          <ac:spMkLst>
            <pc:docMk/>
            <pc:sldMk cId="3026566144" sldId="256"/>
            <ac:spMk id="22" creationId="{3A4C5454-7FB6-492A-A4F4-58B0C9FC257A}"/>
          </ac:spMkLst>
        </pc:spChg>
        <pc:spChg chg="mod">
          <ac:chgData name="Giuseppe Cimo" userId="4ea72ad821fc35db" providerId="LiveId" clId="{E069BC56-C63D-4943-B48D-A03039BBFB21}" dt="2018-10-05T13:47:53.903" v="2" actId="1076"/>
          <ac:spMkLst>
            <pc:docMk/>
            <pc:sldMk cId="3026566144" sldId="256"/>
            <ac:spMk id="23" creationId="{1FD1D18A-424C-42CC-9FD8-BAF836099AC5}"/>
          </ac:spMkLst>
        </pc:spChg>
        <pc:spChg chg="mod">
          <ac:chgData name="Giuseppe Cimo" userId="4ea72ad821fc35db" providerId="LiveId" clId="{E069BC56-C63D-4943-B48D-A03039BBFB21}" dt="2018-10-06T19:19:15.482" v="5" actId="1076"/>
          <ac:spMkLst>
            <pc:docMk/>
            <pc:sldMk cId="3026566144" sldId="256"/>
            <ac:spMk id="27" creationId="{D5F64A09-2A78-4A74-BB5E-1F2B3E579770}"/>
          </ac:spMkLst>
        </pc:spChg>
        <pc:spChg chg="mod">
          <ac:chgData name="Giuseppe Cimo" userId="4ea72ad821fc35db" providerId="LiveId" clId="{E069BC56-C63D-4943-B48D-A03039BBFB21}" dt="2018-10-05T13:47:53.903" v="2" actId="1076"/>
          <ac:spMkLst>
            <pc:docMk/>
            <pc:sldMk cId="3026566144" sldId="256"/>
            <ac:spMk id="29" creationId="{E6CE2BE2-E8ED-4133-9E04-40CF16A2F3E1}"/>
          </ac:spMkLst>
        </pc:spChg>
        <pc:spChg chg="mod">
          <ac:chgData name="Giuseppe Cimo" userId="4ea72ad821fc35db" providerId="LiveId" clId="{E069BC56-C63D-4943-B48D-A03039BBFB21}" dt="2018-10-05T13:47:53.903" v="2" actId="1076"/>
          <ac:spMkLst>
            <pc:docMk/>
            <pc:sldMk cId="3026566144" sldId="256"/>
            <ac:spMk id="30" creationId="{9761B3D4-8D82-4EFD-A7A4-79294C460F61}"/>
          </ac:spMkLst>
        </pc:spChg>
        <pc:spChg chg="mod">
          <ac:chgData name="Giuseppe Cimo" userId="4ea72ad821fc35db" providerId="LiveId" clId="{E069BC56-C63D-4943-B48D-A03039BBFB21}" dt="2018-10-05T13:48:11.619" v="3" actId="14100"/>
          <ac:spMkLst>
            <pc:docMk/>
            <pc:sldMk cId="3026566144" sldId="256"/>
            <ac:spMk id="31" creationId="{2B5B7B97-690D-4724-B0A4-7CF89ACD9B6D}"/>
          </ac:spMkLst>
        </pc:spChg>
        <pc:spChg chg="mod">
          <ac:chgData name="Giuseppe Cimo" userId="4ea72ad821fc35db" providerId="LiveId" clId="{E069BC56-C63D-4943-B48D-A03039BBFB21}" dt="2018-10-06T19:19:30.205" v="6" actId="1076"/>
          <ac:spMkLst>
            <pc:docMk/>
            <pc:sldMk cId="3026566144" sldId="256"/>
            <ac:spMk id="111" creationId="{C4C815FF-3029-4228-A938-CC9641B736AD}"/>
          </ac:spMkLst>
        </pc:spChg>
        <pc:picChg chg="mod">
          <ac:chgData name="Giuseppe Cimo" userId="4ea72ad821fc35db" providerId="LiveId" clId="{E069BC56-C63D-4943-B48D-A03039BBFB21}" dt="2018-10-05T13:50:34.710" v="4" actId="14100"/>
          <ac:picMkLst>
            <pc:docMk/>
            <pc:sldMk cId="3026566144" sldId="256"/>
            <ac:picMk id="18" creationId="{B4590D54-2D4A-4940-8F38-9AA05E65D49A}"/>
          </ac:picMkLst>
        </pc:picChg>
        <pc:picChg chg="mod">
          <ac:chgData name="Giuseppe Cimo" userId="4ea72ad821fc35db" providerId="LiveId" clId="{E069BC56-C63D-4943-B48D-A03039BBFB21}" dt="2018-10-06T19:19:37.783" v="7" actId="1076"/>
          <ac:picMkLst>
            <pc:docMk/>
            <pc:sldMk cId="3026566144" sldId="256"/>
            <ac:picMk id="54" creationId="{F68F6B7E-D6D1-4F9B-A9E4-92A9A6711DA6}"/>
          </ac:picMkLst>
        </pc:picChg>
        <pc:picChg chg="mod">
          <ac:chgData name="Giuseppe Cimo" userId="4ea72ad821fc35db" providerId="LiveId" clId="{E069BC56-C63D-4943-B48D-A03039BBFB21}" dt="2018-10-05T13:47:53.903" v="2" actId="1076"/>
          <ac:picMkLst>
            <pc:docMk/>
            <pc:sldMk cId="3026566144" sldId="256"/>
            <ac:picMk id="1026" creationId="{AFA30D79-0CD0-4350-800D-8239D72B0360}"/>
          </ac:picMkLst>
        </pc:picChg>
        <pc:picChg chg="mod">
          <ac:chgData name="Giuseppe Cimo" userId="4ea72ad821fc35db" providerId="LiveId" clId="{E069BC56-C63D-4943-B48D-A03039BBFB21}" dt="2018-10-05T13:47:53.903" v="2" actId="1076"/>
          <ac:picMkLst>
            <pc:docMk/>
            <pc:sldMk cId="3026566144" sldId="256"/>
            <ac:picMk id="1028" creationId="{C984DCDE-E926-47AC-AA30-756EC7E47ED3}"/>
          </ac:picMkLst>
        </pc:picChg>
        <pc:picChg chg="mod">
          <ac:chgData name="Giuseppe Cimo" userId="4ea72ad821fc35db" providerId="LiveId" clId="{E069BC56-C63D-4943-B48D-A03039BBFB21}" dt="2018-10-05T13:47:53.903" v="2" actId="1076"/>
          <ac:picMkLst>
            <pc:docMk/>
            <pc:sldMk cId="3026566144" sldId="256"/>
            <ac:picMk id="1030" creationId="{8667152C-3424-47C7-8BA3-35EDB7743B1E}"/>
          </ac:picMkLst>
        </pc:picChg>
      </pc:sldChg>
    </pc:docChg>
  </pc:docChgLst>
  <pc:docChgLst>
    <pc:chgData name="Giuseppe Cimo" userId="4ea72ad821fc35db" providerId="LiveId" clId="{E730DF9F-1C82-4BB5-A2FF-98D3C63F658D}"/>
    <pc:docChg chg="undo custSel modSld modMainMaster">
      <pc:chgData name="Giuseppe Cimo" userId="4ea72ad821fc35db" providerId="LiveId" clId="{E730DF9F-1C82-4BB5-A2FF-98D3C63F658D}" dt="2018-10-06T19:15:12.774" v="1098" actId="14100"/>
      <pc:docMkLst>
        <pc:docMk/>
      </pc:docMkLst>
      <pc:sldChg chg="addSp delSp modSp">
        <pc:chgData name="Giuseppe Cimo" userId="4ea72ad821fc35db" providerId="LiveId" clId="{E730DF9F-1C82-4BB5-A2FF-98D3C63F658D}" dt="2018-10-06T19:15:12.774" v="1098" actId="14100"/>
        <pc:sldMkLst>
          <pc:docMk/>
          <pc:sldMk cId="3026566144" sldId="256"/>
        </pc:sldMkLst>
        <pc:spChg chg="add mod">
          <ac:chgData name="Giuseppe Cimo" userId="4ea72ad821fc35db" providerId="LiveId" clId="{E730DF9F-1C82-4BB5-A2FF-98D3C63F658D}" dt="2018-10-06T18:53:10.684" v="937" actId="1076"/>
          <ac:spMkLst>
            <pc:docMk/>
            <pc:sldMk cId="3026566144" sldId="256"/>
            <ac:spMk id="2" creationId="{4D5A5EB1-EF9E-48F7-B52C-8884D448A301}"/>
          </ac:spMkLst>
        </pc:spChg>
        <pc:spChg chg="add mod">
          <ac:chgData name="Giuseppe Cimo" userId="4ea72ad821fc35db" providerId="LiveId" clId="{E730DF9F-1C82-4BB5-A2FF-98D3C63F658D}" dt="2018-10-06T18:53:10.684" v="937" actId="1076"/>
          <ac:spMkLst>
            <pc:docMk/>
            <pc:sldMk cId="3026566144" sldId="256"/>
            <ac:spMk id="3" creationId="{E10BE4C8-883C-4036-8EA9-7179D85BB32B}"/>
          </ac:spMkLst>
        </pc:spChg>
        <pc:spChg chg="add del mod">
          <ac:chgData name="Giuseppe Cimo" userId="4ea72ad821fc35db" providerId="LiveId" clId="{E730DF9F-1C82-4BB5-A2FF-98D3C63F658D}" dt="2018-10-03T11:41:02.157" v="84" actId="478"/>
          <ac:spMkLst>
            <pc:docMk/>
            <pc:sldMk cId="3026566144" sldId="256"/>
            <ac:spMk id="4" creationId="{BE221C91-1309-4CE7-BF2E-2C4DF3A7336A}"/>
          </ac:spMkLst>
        </pc:spChg>
        <pc:spChg chg="add del">
          <ac:chgData name="Giuseppe Cimo" userId="4ea72ad821fc35db" providerId="LiveId" clId="{E730DF9F-1C82-4BB5-A2FF-98D3C63F658D}" dt="2018-10-06T18:26:04.980" v="822"/>
          <ac:spMkLst>
            <pc:docMk/>
            <pc:sldMk cId="3026566144" sldId="256"/>
            <ac:spMk id="4" creationId="{EFA950FB-CE70-4C09-9196-A21CFF20CC30}"/>
          </ac:spMkLst>
        </pc:spChg>
        <pc:spChg chg="add mod">
          <ac:chgData name="Giuseppe Cimo" userId="4ea72ad821fc35db" providerId="LiveId" clId="{E730DF9F-1C82-4BB5-A2FF-98D3C63F658D}" dt="2018-10-03T12:33:57.816" v="779" actId="1076"/>
          <ac:spMkLst>
            <pc:docMk/>
            <pc:sldMk cId="3026566144" sldId="256"/>
            <ac:spMk id="5" creationId="{81A216C6-EDA2-4669-9987-177FFA21D9EB}"/>
          </ac:spMkLst>
        </pc:spChg>
        <pc:spChg chg="add mod">
          <ac:chgData name="Giuseppe Cimo" userId="4ea72ad821fc35db" providerId="LiveId" clId="{E730DF9F-1C82-4BB5-A2FF-98D3C63F658D}" dt="2018-10-06T18:53:10.684" v="937" actId="1076"/>
          <ac:spMkLst>
            <pc:docMk/>
            <pc:sldMk cId="3026566144" sldId="256"/>
            <ac:spMk id="6" creationId="{099346B2-6163-434B-A410-FE965F5B8114}"/>
          </ac:spMkLst>
        </pc:spChg>
        <pc:spChg chg="mod">
          <ac:chgData name="Giuseppe Cimo" userId="4ea72ad821fc35db" providerId="LiveId" clId="{E730DF9F-1C82-4BB5-A2FF-98D3C63F658D}" dt="2018-10-03T12:24:13.592" v="710" actId="113"/>
          <ac:spMkLst>
            <pc:docMk/>
            <pc:sldMk cId="3026566144" sldId="256"/>
            <ac:spMk id="7" creationId="{BC195B23-A62C-4D2C-98EF-F1A25108AF94}"/>
          </ac:spMkLst>
        </pc:spChg>
        <pc:spChg chg="mod">
          <ac:chgData name="Giuseppe Cimo" userId="4ea72ad821fc35db" providerId="LiveId" clId="{E730DF9F-1C82-4BB5-A2FF-98D3C63F658D}" dt="2018-10-06T18:53:10.684" v="937" actId="1076"/>
          <ac:spMkLst>
            <pc:docMk/>
            <pc:sldMk cId="3026566144" sldId="256"/>
            <ac:spMk id="8" creationId="{F20C872A-ADF2-4F19-8327-C53C3A893F5E}"/>
          </ac:spMkLst>
        </pc:spChg>
        <pc:spChg chg="mod">
          <ac:chgData name="Giuseppe Cimo" userId="4ea72ad821fc35db" providerId="LiveId" clId="{E730DF9F-1C82-4BB5-A2FF-98D3C63F658D}" dt="2018-10-06T18:55:59.638" v="974" actId="1036"/>
          <ac:spMkLst>
            <pc:docMk/>
            <pc:sldMk cId="3026566144" sldId="256"/>
            <ac:spMk id="9" creationId="{0D7B39A1-3645-4343-BD32-97AF62745693}"/>
          </ac:spMkLst>
        </pc:spChg>
        <pc:spChg chg="add del mod">
          <ac:chgData name="Giuseppe Cimo" userId="4ea72ad821fc35db" providerId="LiveId" clId="{E730DF9F-1C82-4BB5-A2FF-98D3C63F658D}" dt="2018-10-06T18:54:53.766" v="949" actId="478"/>
          <ac:spMkLst>
            <pc:docMk/>
            <pc:sldMk cId="3026566144" sldId="256"/>
            <ac:spMk id="10" creationId="{38ED902B-F648-4E8F-A757-27C97893CC2F}"/>
          </ac:spMkLst>
        </pc:spChg>
        <pc:spChg chg="mod">
          <ac:chgData name="Giuseppe Cimo" userId="4ea72ad821fc35db" providerId="LiveId" clId="{E730DF9F-1C82-4BB5-A2FF-98D3C63F658D}" dt="2018-10-06T18:55:44.595" v="965" actId="1036"/>
          <ac:spMkLst>
            <pc:docMk/>
            <pc:sldMk cId="3026566144" sldId="256"/>
            <ac:spMk id="11" creationId="{A11C355D-16B1-48C3-979F-CC748A1BA43E}"/>
          </ac:spMkLst>
        </pc:spChg>
        <pc:spChg chg="mod">
          <ac:chgData name="Giuseppe Cimo" userId="4ea72ad821fc35db" providerId="LiveId" clId="{E730DF9F-1C82-4BB5-A2FF-98D3C63F658D}" dt="2018-10-06T19:04:24.496" v="1032"/>
          <ac:spMkLst>
            <pc:docMk/>
            <pc:sldMk cId="3026566144" sldId="256"/>
            <ac:spMk id="12" creationId="{5C6CF364-488D-451E-B996-C1357E09DEE2}"/>
          </ac:spMkLst>
        </pc:spChg>
        <pc:spChg chg="add del mod">
          <ac:chgData name="Giuseppe Cimo" userId="4ea72ad821fc35db" providerId="LiveId" clId="{E730DF9F-1C82-4BB5-A2FF-98D3C63F658D}" dt="2018-10-03T11:52:51.312" v="281" actId="478"/>
          <ac:spMkLst>
            <pc:docMk/>
            <pc:sldMk cId="3026566144" sldId="256"/>
            <ac:spMk id="13" creationId="{4C6BBC9E-0E30-49BF-83E6-13680EF3033E}"/>
          </ac:spMkLst>
        </pc:spChg>
        <pc:spChg chg="add del mod">
          <ac:chgData name="Giuseppe Cimo" userId="4ea72ad821fc35db" providerId="LiveId" clId="{E730DF9F-1C82-4BB5-A2FF-98D3C63F658D}" dt="2018-10-03T11:52:53.688" v="282" actId="478"/>
          <ac:spMkLst>
            <pc:docMk/>
            <pc:sldMk cId="3026566144" sldId="256"/>
            <ac:spMk id="14" creationId="{DA35999F-869F-44D1-B858-79DA97C9D8BD}"/>
          </ac:spMkLst>
        </pc:spChg>
        <pc:spChg chg="add del mod">
          <ac:chgData name="Giuseppe Cimo" userId="4ea72ad821fc35db" providerId="LiveId" clId="{E730DF9F-1C82-4BB5-A2FF-98D3C63F658D}" dt="2018-10-03T11:52:56.341" v="283" actId="478"/>
          <ac:spMkLst>
            <pc:docMk/>
            <pc:sldMk cId="3026566144" sldId="256"/>
            <ac:spMk id="15" creationId="{52510055-9A36-44B9-B28F-2060D6DC47D3}"/>
          </ac:spMkLst>
        </pc:spChg>
        <pc:spChg chg="add del mod">
          <ac:chgData name="Giuseppe Cimo" userId="4ea72ad821fc35db" providerId="LiveId" clId="{E730DF9F-1C82-4BB5-A2FF-98D3C63F658D}" dt="2018-10-06T19:04:15.284" v="1031" actId="478"/>
          <ac:spMkLst>
            <pc:docMk/>
            <pc:sldMk cId="3026566144" sldId="256"/>
            <ac:spMk id="15" creationId="{7230CED7-F214-4437-912F-BD78A6C68052}"/>
          </ac:spMkLst>
        </pc:spChg>
        <pc:spChg chg="add mod">
          <ac:chgData name="Giuseppe Cimo" userId="4ea72ad821fc35db" providerId="LiveId" clId="{E730DF9F-1C82-4BB5-A2FF-98D3C63F658D}" dt="2018-10-06T18:55:44.595" v="965" actId="1036"/>
          <ac:spMkLst>
            <pc:docMk/>
            <pc:sldMk cId="3026566144" sldId="256"/>
            <ac:spMk id="16" creationId="{F3A5FC8D-7989-42D8-A5B6-E5ECBCA552F1}"/>
          </ac:spMkLst>
        </pc:spChg>
        <pc:spChg chg="add mod">
          <ac:chgData name="Giuseppe Cimo" userId="4ea72ad821fc35db" providerId="LiveId" clId="{E730DF9F-1C82-4BB5-A2FF-98D3C63F658D}" dt="2018-10-06T18:55:44.595" v="965" actId="1036"/>
          <ac:spMkLst>
            <pc:docMk/>
            <pc:sldMk cId="3026566144" sldId="256"/>
            <ac:spMk id="17" creationId="{60831BB3-AAD0-4988-AF82-795C1FDBF8F2}"/>
          </ac:spMkLst>
        </pc:spChg>
        <pc:spChg chg="add mod">
          <ac:chgData name="Giuseppe Cimo" userId="4ea72ad821fc35db" providerId="LiveId" clId="{E730DF9F-1C82-4BB5-A2FF-98D3C63F658D}" dt="2018-10-06T18:55:44.595" v="965" actId="1036"/>
          <ac:spMkLst>
            <pc:docMk/>
            <pc:sldMk cId="3026566144" sldId="256"/>
            <ac:spMk id="20" creationId="{12EEB72C-BED7-40C5-A00B-C5A93BE75E13}"/>
          </ac:spMkLst>
        </pc:spChg>
        <pc:spChg chg="add mod">
          <ac:chgData name="Giuseppe Cimo" userId="4ea72ad821fc35db" providerId="LiveId" clId="{E730DF9F-1C82-4BB5-A2FF-98D3C63F658D}" dt="2018-10-06T18:55:59.638" v="974" actId="1036"/>
          <ac:spMkLst>
            <pc:docMk/>
            <pc:sldMk cId="3026566144" sldId="256"/>
            <ac:spMk id="21" creationId="{10158529-B720-4D35-BB16-E4770BB9999A}"/>
          </ac:spMkLst>
        </pc:spChg>
        <pc:spChg chg="add mod">
          <ac:chgData name="Giuseppe Cimo" userId="4ea72ad821fc35db" providerId="LiveId" clId="{E730DF9F-1C82-4BB5-A2FF-98D3C63F658D}" dt="2018-10-06T18:55:59.638" v="974" actId="1036"/>
          <ac:spMkLst>
            <pc:docMk/>
            <pc:sldMk cId="3026566144" sldId="256"/>
            <ac:spMk id="22" creationId="{3A4C5454-7FB6-492A-A4F4-58B0C9FC257A}"/>
          </ac:spMkLst>
        </pc:spChg>
        <pc:spChg chg="add mod">
          <ac:chgData name="Giuseppe Cimo" userId="4ea72ad821fc35db" providerId="LiveId" clId="{E730DF9F-1C82-4BB5-A2FF-98D3C63F658D}" dt="2018-10-06T18:55:59.638" v="974" actId="1036"/>
          <ac:spMkLst>
            <pc:docMk/>
            <pc:sldMk cId="3026566144" sldId="256"/>
            <ac:spMk id="23" creationId="{1FD1D18A-424C-42CC-9FD8-BAF836099AC5}"/>
          </ac:spMkLst>
        </pc:spChg>
        <pc:spChg chg="add mod">
          <ac:chgData name="Giuseppe Cimo" userId="4ea72ad821fc35db" providerId="LiveId" clId="{E730DF9F-1C82-4BB5-A2FF-98D3C63F658D}" dt="2018-10-03T12:33:40.356" v="778" actId="122"/>
          <ac:spMkLst>
            <pc:docMk/>
            <pc:sldMk cId="3026566144" sldId="256"/>
            <ac:spMk id="24" creationId="{48E348D7-DB74-4002-AC87-D0E0F012D9D6}"/>
          </ac:spMkLst>
        </pc:spChg>
        <pc:spChg chg="add del mod">
          <ac:chgData name="Giuseppe Cimo" userId="4ea72ad821fc35db" providerId="LiveId" clId="{E730DF9F-1C82-4BB5-A2FF-98D3C63F658D}" dt="2018-10-06T18:58:16.311" v="988"/>
          <ac:spMkLst>
            <pc:docMk/>
            <pc:sldMk cId="3026566144" sldId="256"/>
            <ac:spMk id="25" creationId="{DB0912A8-A59C-4960-85B7-8A31152F9D40}"/>
          </ac:spMkLst>
        </pc:spChg>
        <pc:spChg chg="add del mod">
          <ac:chgData name="Giuseppe Cimo" userId="4ea72ad821fc35db" providerId="LiveId" clId="{E730DF9F-1C82-4BB5-A2FF-98D3C63F658D}" dt="2018-10-03T12:47:52.363" v="792"/>
          <ac:spMkLst>
            <pc:docMk/>
            <pc:sldMk cId="3026566144" sldId="256"/>
            <ac:spMk id="26" creationId="{727B564C-7B6A-4217-B28F-74E027B2B159}"/>
          </ac:spMkLst>
        </pc:spChg>
        <pc:spChg chg="add del mod">
          <ac:chgData name="Giuseppe Cimo" userId="4ea72ad821fc35db" providerId="LiveId" clId="{E730DF9F-1C82-4BB5-A2FF-98D3C63F658D}" dt="2018-10-06T18:58:54.465" v="1001"/>
          <ac:spMkLst>
            <pc:docMk/>
            <pc:sldMk cId="3026566144" sldId="256"/>
            <ac:spMk id="26" creationId="{8ABCA7FF-178F-430A-B6F2-EDACF6D2BAC4}"/>
          </ac:spMkLst>
        </pc:spChg>
        <pc:spChg chg="add del mod">
          <ac:chgData name="Giuseppe Cimo" userId="4ea72ad821fc35db" providerId="LiveId" clId="{E730DF9F-1C82-4BB5-A2FF-98D3C63F658D}" dt="2018-10-03T12:07:23.671" v="450" actId="478"/>
          <ac:spMkLst>
            <pc:docMk/>
            <pc:sldMk cId="3026566144" sldId="256"/>
            <ac:spMk id="27" creationId="{B1C2451D-23B9-49EA-9BF4-3B585009C6D9}"/>
          </ac:spMkLst>
        </pc:spChg>
        <pc:spChg chg="add mod">
          <ac:chgData name="Giuseppe Cimo" userId="4ea72ad821fc35db" providerId="LiveId" clId="{E730DF9F-1C82-4BB5-A2FF-98D3C63F658D}" dt="2018-10-06T19:15:12.774" v="1098" actId="14100"/>
          <ac:spMkLst>
            <pc:docMk/>
            <pc:sldMk cId="3026566144" sldId="256"/>
            <ac:spMk id="27" creationId="{D5F64A09-2A78-4A74-BB5E-1F2B3E579770}"/>
          </ac:spMkLst>
        </pc:spChg>
        <pc:spChg chg="add del mod">
          <ac:chgData name="Giuseppe Cimo" userId="4ea72ad821fc35db" providerId="LiveId" clId="{E730DF9F-1C82-4BB5-A2FF-98D3C63F658D}" dt="2018-10-03T12:04:44.193" v="430" actId="478"/>
          <ac:spMkLst>
            <pc:docMk/>
            <pc:sldMk cId="3026566144" sldId="256"/>
            <ac:spMk id="28" creationId="{C57C3BED-E16E-4BA9-887B-CFF00F484E29}"/>
          </ac:spMkLst>
        </pc:spChg>
        <pc:spChg chg="add mod">
          <ac:chgData name="Giuseppe Cimo" userId="4ea72ad821fc35db" providerId="LiveId" clId="{E730DF9F-1C82-4BB5-A2FF-98D3C63F658D}" dt="2018-10-06T18:54:26.431" v="946" actId="14100"/>
          <ac:spMkLst>
            <pc:docMk/>
            <pc:sldMk cId="3026566144" sldId="256"/>
            <ac:spMk id="29" creationId="{E6CE2BE2-E8ED-4133-9E04-40CF16A2F3E1}"/>
          </ac:spMkLst>
        </pc:spChg>
        <pc:spChg chg="add del mod">
          <ac:chgData name="Giuseppe Cimo" userId="4ea72ad821fc35db" providerId="LiveId" clId="{E730DF9F-1C82-4BB5-A2FF-98D3C63F658D}" dt="2018-10-06T18:54:55.868" v="950" actId="478"/>
          <ac:spMkLst>
            <pc:docMk/>
            <pc:sldMk cId="3026566144" sldId="256"/>
            <ac:spMk id="30" creationId="{9761B3D4-8D82-4EFD-A7A4-79294C460F61}"/>
          </ac:spMkLst>
        </pc:spChg>
        <pc:spChg chg="add mod">
          <ac:chgData name="Giuseppe Cimo" userId="4ea72ad821fc35db" providerId="LiveId" clId="{E730DF9F-1C82-4BB5-A2FF-98D3C63F658D}" dt="2018-10-06T18:53:38.450" v="940" actId="14100"/>
          <ac:spMkLst>
            <pc:docMk/>
            <pc:sldMk cId="3026566144" sldId="256"/>
            <ac:spMk id="31" creationId="{2B5B7B97-690D-4724-B0A4-7CF89ACD9B6D}"/>
          </ac:spMkLst>
        </pc:spChg>
        <pc:spChg chg="add del mod">
          <ac:chgData name="Giuseppe Cimo" userId="4ea72ad821fc35db" providerId="LiveId" clId="{E730DF9F-1C82-4BB5-A2FF-98D3C63F658D}" dt="2018-10-06T18:27:53.474" v="849" actId="478"/>
          <ac:spMkLst>
            <pc:docMk/>
            <pc:sldMk cId="3026566144" sldId="256"/>
            <ac:spMk id="43" creationId="{AC13339E-EE3F-4088-90C4-C85C545A2773}"/>
          </ac:spMkLst>
        </pc:spChg>
        <pc:spChg chg="add del mod">
          <ac:chgData name="Giuseppe Cimo" userId="4ea72ad821fc35db" providerId="LiveId" clId="{E730DF9F-1C82-4BB5-A2FF-98D3C63F658D}" dt="2018-10-06T18:27:53.474" v="849" actId="478"/>
          <ac:spMkLst>
            <pc:docMk/>
            <pc:sldMk cId="3026566144" sldId="256"/>
            <ac:spMk id="44" creationId="{C7E16BFD-C778-4A34-B152-4C7198755D72}"/>
          </ac:spMkLst>
        </pc:spChg>
        <pc:spChg chg="add del mod">
          <ac:chgData name="Giuseppe Cimo" userId="4ea72ad821fc35db" providerId="LiveId" clId="{E730DF9F-1C82-4BB5-A2FF-98D3C63F658D}" dt="2018-10-06T18:27:53.474" v="849" actId="478"/>
          <ac:spMkLst>
            <pc:docMk/>
            <pc:sldMk cId="3026566144" sldId="256"/>
            <ac:spMk id="45" creationId="{21C0EB13-EA7A-4059-B674-E972C13E3097}"/>
          </ac:spMkLst>
        </pc:spChg>
        <pc:spChg chg="add del mod">
          <ac:chgData name="Giuseppe Cimo" userId="4ea72ad821fc35db" providerId="LiveId" clId="{E730DF9F-1C82-4BB5-A2FF-98D3C63F658D}" dt="2018-10-06T18:27:53.474" v="849" actId="478"/>
          <ac:spMkLst>
            <pc:docMk/>
            <pc:sldMk cId="3026566144" sldId="256"/>
            <ac:spMk id="46" creationId="{6981EAB8-FC07-478C-8700-A0D6AF40EE59}"/>
          </ac:spMkLst>
        </pc:spChg>
        <pc:spChg chg="add del">
          <ac:chgData name="Giuseppe Cimo" userId="4ea72ad821fc35db" providerId="LiveId" clId="{E730DF9F-1C82-4BB5-A2FF-98D3C63F658D}" dt="2018-10-06T18:34:00.486" v="892"/>
          <ac:spMkLst>
            <pc:docMk/>
            <pc:sldMk cId="3026566144" sldId="256"/>
            <ac:spMk id="70" creationId="{423668FB-6DDD-4B39-B406-D1CDA2B4109F}"/>
          </ac:spMkLst>
        </pc:spChg>
        <pc:spChg chg="add del">
          <ac:chgData name="Giuseppe Cimo" userId="4ea72ad821fc35db" providerId="LiveId" clId="{E730DF9F-1C82-4BB5-A2FF-98D3C63F658D}" dt="2018-10-06T18:34:00.486" v="892"/>
          <ac:spMkLst>
            <pc:docMk/>
            <pc:sldMk cId="3026566144" sldId="256"/>
            <ac:spMk id="71" creationId="{084D32DE-4F6C-4E91-85AD-268F4D7E715C}"/>
          </ac:spMkLst>
        </pc:spChg>
        <pc:spChg chg="add del">
          <ac:chgData name="Giuseppe Cimo" userId="4ea72ad821fc35db" providerId="LiveId" clId="{E730DF9F-1C82-4BB5-A2FF-98D3C63F658D}" dt="2018-10-06T18:34:00.486" v="892"/>
          <ac:spMkLst>
            <pc:docMk/>
            <pc:sldMk cId="3026566144" sldId="256"/>
            <ac:spMk id="72" creationId="{924A4313-1627-46F5-9D31-9FC5257EFA4D}"/>
          </ac:spMkLst>
        </pc:spChg>
        <pc:spChg chg="add del">
          <ac:chgData name="Giuseppe Cimo" userId="4ea72ad821fc35db" providerId="LiveId" clId="{E730DF9F-1C82-4BB5-A2FF-98D3C63F658D}" dt="2018-10-06T18:34:00.486" v="892"/>
          <ac:spMkLst>
            <pc:docMk/>
            <pc:sldMk cId="3026566144" sldId="256"/>
            <ac:spMk id="73" creationId="{1BE61D3B-6B51-49DE-8150-94A969AB9E35}"/>
          </ac:spMkLst>
        </pc:spChg>
        <pc:spChg chg="add mod">
          <ac:chgData name="Giuseppe Cimo" userId="4ea72ad821fc35db" providerId="LiveId" clId="{E730DF9F-1C82-4BB5-A2FF-98D3C63F658D}" dt="2018-10-06T18:55:35.239" v="956" actId="1076"/>
          <ac:spMkLst>
            <pc:docMk/>
            <pc:sldMk cId="3026566144" sldId="256"/>
            <ac:spMk id="108" creationId="{AFDDCDF2-1BAD-4192-8A3E-52A14DE2CBFD}"/>
          </ac:spMkLst>
        </pc:spChg>
        <pc:spChg chg="add mod">
          <ac:chgData name="Giuseppe Cimo" userId="4ea72ad821fc35db" providerId="LiveId" clId="{E730DF9F-1C82-4BB5-A2FF-98D3C63F658D}" dt="2018-10-06T18:55:26.407" v="954" actId="1076"/>
          <ac:spMkLst>
            <pc:docMk/>
            <pc:sldMk cId="3026566144" sldId="256"/>
            <ac:spMk id="109" creationId="{9B48E577-6F4D-4EC8-A943-B556C4E2A1BA}"/>
          </ac:spMkLst>
        </pc:spChg>
        <pc:spChg chg="add del mod">
          <ac:chgData name="Giuseppe Cimo" userId="4ea72ad821fc35db" providerId="LiveId" clId="{E730DF9F-1C82-4BB5-A2FF-98D3C63F658D}" dt="2018-10-06T19:04:54.164" v="1052" actId="478"/>
          <ac:spMkLst>
            <pc:docMk/>
            <pc:sldMk cId="3026566144" sldId="256"/>
            <ac:spMk id="110" creationId="{7C53CF5B-9B35-4AD5-9D1A-6AA6E03EDF9F}"/>
          </ac:spMkLst>
        </pc:spChg>
        <pc:spChg chg="add mod">
          <ac:chgData name="Giuseppe Cimo" userId="4ea72ad821fc35db" providerId="LiveId" clId="{E730DF9F-1C82-4BB5-A2FF-98D3C63F658D}" dt="2018-10-06T19:06:50.310" v="1096" actId="20577"/>
          <ac:spMkLst>
            <pc:docMk/>
            <pc:sldMk cId="3026566144" sldId="256"/>
            <ac:spMk id="111" creationId="{C4C815FF-3029-4228-A938-CC9641B736AD}"/>
          </ac:spMkLst>
        </pc:spChg>
        <pc:spChg chg="add del mod">
          <ac:chgData name="Giuseppe Cimo" userId="4ea72ad821fc35db" providerId="LiveId" clId="{E730DF9F-1C82-4BB5-A2FF-98D3C63F658D}" dt="2018-10-03T12:48:06.690" v="798"/>
          <ac:spMkLst>
            <pc:docMk/>
            <pc:sldMk cId="3026566144" sldId="256"/>
            <ac:spMk id="1024" creationId="{460A9335-4782-4AF4-943C-0398415A1C35}"/>
          </ac:spMkLst>
        </pc:spChg>
        <pc:spChg chg="add del">
          <ac:chgData name="Giuseppe Cimo" userId="4ea72ad821fc35db" providerId="LiveId" clId="{E730DF9F-1C82-4BB5-A2FF-98D3C63F658D}" dt="2018-10-03T12:48:14.285" v="800"/>
          <ac:spMkLst>
            <pc:docMk/>
            <pc:sldMk cId="3026566144" sldId="256"/>
            <ac:spMk id="1025" creationId="{7FFE3C00-3BC4-48FE-883A-261ED191A6E5}"/>
          </ac:spMkLst>
        </pc:spChg>
        <pc:spChg chg="add del mod">
          <ac:chgData name="Giuseppe Cimo" userId="4ea72ad821fc35db" providerId="LiveId" clId="{E730DF9F-1C82-4BB5-A2FF-98D3C63F658D}" dt="2018-10-03T12:48:36.224" v="808"/>
          <ac:spMkLst>
            <pc:docMk/>
            <pc:sldMk cId="3026566144" sldId="256"/>
            <ac:spMk id="1027" creationId="{4D233067-E5CA-461E-ACEB-4157E12279D1}"/>
          </ac:spMkLst>
        </pc:spChg>
        <pc:spChg chg="add del">
          <ac:chgData name="Giuseppe Cimo" userId="4ea72ad821fc35db" providerId="LiveId" clId="{E730DF9F-1C82-4BB5-A2FF-98D3C63F658D}" dt="2018-10-03T12:49:37.779" v="810"/>
          <ac:spMkLst>
            <pc:docMk/>
            <pc:sldMk cId="3026566144" sldId="256"/>
            <ac:spMk id="1029" creationId="{74A96F23-6EA5-489D-80B3-A5FC2609BD26}"/>
          </ac:spMkLst>
        </pc:spChg>
        <pc:spChg chg="add del mod">
          <ac:chgData name="Giuseppe Cimo" userId="4ea72ad821fc35db" providerId="LiveId" clId="{E730DF9F-1C82-4BB5-A2FF-98D3C63F658D}" dt="2018-10-03T12:50:10.017" v="818"/>
          <ac:spMkLst>
            <pc:docMk/>
            <pc:sldMk cId="3026566144" sldId="256"/>
            <ac:spMk id="1031" creationId="{09380F25-14C6-4C6F-B85E-A75BA70C9392}"/>
          </ac:spMkLst>
        </pc:spChg>
        <pc:grpChg chg="add del mod">
          <ac:chgData name="Giuseppe Cimo" userId="4ea72ad821fc35db" providerId="LiveId" clId="{E730DF9F-1C82-4BB5-A2FF-98D3C63F658D}" dt="2018-10-06T18:27:53.474" v="849" actId="478"/>
          <ac:grpSpMkLst>
            <pc:docMk/>
            <pc:sldMk cId="3026566144" sldId="256"/>
            <ac:grpSpMk id="28" creationId="{BBDD265F-1DF9-411E-8754-D326A9329A43}"/>
          </ac:grpSpMkLst>
        </pc:grpChg>
        <pc:grpChg chg="add del">
          <ac:chgData name="Giuseppe Cimo" userId="4ea72ad821fc35db" providerId="LiveId" clId="{E730DF9F-1C82-4BB5-A2FF-98D3C63F658D}" dt="2018-10-06T18:34:00.486" v="892"/>
          <ac:grpSpMkLst>
            <pc:docMk/>
            <pc:sldMk cId="3026566144" sldId="256"/>
            <ac:grpSpMk id="58" creationId="{A2730CC8-523F-4387-A7E5-F7133024D1D4}"/>
          </ac:grpSpMkLst>
        </pc:grpChg>
        <pc:grpChg chg="add del mod">
          <ac:chgData name="Giuseppe Cimo" userId="4ea72ad821fc35db" providerId="LiveId" clId="{E730DF9F-1C82-4BB5-A2FF-98D3C63F658D}" dt="2018-10-06T18:35:29.902" v="907" actId="478"/>
          <ac:grpSpMkLst>
            <pc:docMk/>
            <pc:sldMk cId="3026566144" sldId="256"/>
            <ac:grpSpMk id="74" creationId="{FA6973FB-DB70-47A9-ABE8-4A526761C3EF}"/>
          </ac:grpSpMkLst>
        </pc:grpChg>
        <pc:grpChg chg="add mod">
          <ac:chgData name="Giuseppe Cimo" userId="4ea72ad821fc35db" providerId="LiveId" clId="{E730DF9F-1C82-4BB5-A2FF-98D3C63F658D}" dt="2018-10-06T18:55:59.638" v="974" actId="1036"/>
          <ac:grpSpMkLst>
            <pc:docMk/>
            <pc:sldMk cId="3026566144" sldId="256"/>
            <ac:grpSpMk id="91" creationId="{F43BBAC9-FFF2-474B-B9B3-222B5143410E}"/>
          </ac:grpSpMkLst>
        </pc:grpChg>
        <pc:picChg chg="add mod">
          <ac:chgData name="Giuseppe Cimo" userId="4ea72ad821fc35db" providerId="LiveId" clId="{E730DF9F-1C82-4BB5-A2FF-98D3C63F658D}" dt="2018-10-06T18:55:59.638" v="974" actId="1036"/>
          <ac:picMkLst>
            <pc:docMk/>
            <pc:sldMk cId="3026566144" sldId="256"/>
            <ac:picMk id="13" creationId="{325B371F-0BCE-46B7-B9EC-D675109747C7}"/>
          </ac:picMkLst>
        </pc:picChg>
        <pc:picChg chg="add mod">
          <ac:chgData name="Giuseppe Cimo" userId="4ea72ad821fc35db" providerId="LiveId" clId="{E730DF9F-1C82-4BB5-A2FF-98D3C63F658D}" dt="2018-10-06T18:55:59.638" v="974" actId="1036"/>
          <ac:picMkLst>
            <pc:docMk/>
            <pc:sldMk cId="3026566144" sldId="256"/>
            <ac:picMk id="14" creationId="{526CEFA7-3E83-42C1-A482-B60BA247ECCC}"/>
          </ac:picMkLst>
        </pc:picChg>
        <pc:picChg chg="add mod">
          <ac:chgData name="Giuseppe Cimo" userId="4ea72ad821fc35db" providerId="LiveId" clId="{E730DF9F-1C82-4BB5-A2FF-98D3C63F658D}" dt="2018-10-03T12:24:21.653" v="711" actId="14100"/>
          <ac:picMkLst>
            <pc:docMk/>
            <pc:sldMk cId="3026566144" sldId="256"/>
            <ac:picMk id="18" creationId="{B4590D54-2D4A-4940-8F38-9AA05E65D49A}"/>
          </ac:picMkLst>
        </pc:picChg>
        <pc:picChg chg="add ord">
          <ac:chgData name="Giuseppe Cimo" userId="4ea72ad821fc35db" providerId="LiveId" clId="{E730DF9F-1C82-4BB5-A2FF-98D3C63F658D}" dt="2018-10-03T11:50:08.907" v="254" actId="167"/>
          <ac:picMkLst>
            <pc:docMk/>
            <pc:sldMk cId="3026566144" sldId="256"/>
            <ac:picMk id="19" creationId="{19642C63-A5C3-4229-8304-791E6A158753}"/>
          </ac:picMkLst>
        </pc:picChg>
        <pc:picChg chg="add del mod">
          <ac:chgData name="Giuseppe Cimo" userId="4ea72ad821fc35db" providerId="LiveId" clId="{E730DF9F-1C82-4BB5-A2FF-98D3C63F658D}" dt="2018-10-03T12:47:35.169" v="782" actId="478"/>
          <ac:picMkLst>
            <pc:docMk/>
            <pc:sldMk cId="3026566144" sldId="256"/>
            <ac:picMk id="25" creationId="{D482A591-2306-4CA8-9853-81E120C77F33}"/>
          </ac:picMkLst>
        </pc:picChg>
        <pc:picChg chg="add mod">
          <ac:chgData name="Giuseppe Cimo" userId="4ea72ad821fc35db" providerId="LiveId" clId="{E730DF9F-1C82-4BB5-A2FF-98D3C63F658D}" dt="2018-10-06T18:53:10.684" v="937" actId="1076"/>
          <ac:picMkLst>
            <pc:docMk/>
            <pc:sldMk cId="3026566144" sldId="256"/>
            <ac:picMk id="47" creationId="{B5A37297-8B6D-4EB8-AC9C-58F14CFA41B1}"/>
          </ac:picMkLst>
        </pc:picChg>
        <pc:picChg chg="add mod">
          <ac:chgData name="Giuseppe Cimo" userId="4ea72ad821fc35db" providerId="LiveId" clId="{E730DF9F-1C82-4BB5-A2FF-98D3C63F658D}" dt="2018-10-06T18:53:10.684" v="937" actId="1076"/>
          <ac:picMkLst>
            <pc:docMk/>
            <pc:sldMk cId="3026566144" sldId="256"/>
            <ac:picMk id="48" creationId="{70C1C9A4-9FE5-4861-ABD1-5710BE13B2A9}"/>
          </ac:picMkLst>
        </pc:picChg>
        <pc:picChg chg="add mod">
          <ac:chgData name="Giuseppe Cimo" userId="4ea72ad821fc35db" providerId="LiveId" clId="{E730DF9F-1C82-4BB5-A2FF-98D3C63F658D}" dt="2018-10-06T18:53:10.684" v="937" actId="1076"/>
          <ac:picMkLst>
            <pc:docMk/>
            <pc:sldMk cId="3026566144" sldId="256"/>
            <ac:picMk id="49" creationId="{0D688D36-68E5-491D-B5E9-A309F9683FCB}"/>
          </ac:picMkLst>
        </pc:picChg>
        <pc:picChg chg="add mod">
          <ac:chgData name="Giuseppe Cimo" userId="4ea72ad821fc35db" providerId="LiveId" clId="{E730DF9F-1C82-4BB5-A2FF-98D3C63F658D}" dt="2018-10-06T18:53:10.684" v="937" actId="1076"/>
          <ac:picMkLst>
            <pc:docMk/>
            <pc:sldMk cId="3026566144" sldId="256"/>
            <ac:picMk id="50" creationId="{4074A722-28AC-425E-8C93-239EEDC5F525}"/>
          </ac:picMkLst>
        </pc:picChg>
        <pc:picChg chg="add mod">
          <ac:chgData name="Giuseppe Cimo" userId="4ea72ad821fc35db" providerId="LiveId" clId="{E730DF9F-1C82-4BB5-A2FF-98D3C63F658D}" dt="2018-10-06T18:53:10.684" v="937" actId="1076"/>
          <ac:picMkLst>
            <pc:docMk/>
            <pc:sldMk cId="3026566144" sldId="256"/>
            <ac:picMk id="51" creationId="{39FFFD99-5588-47DE-B447-622912EEF8AA}"/>
          </ac:picMkLst>
        </pc:picChg>
        <pc:picChg chg="add mod">
          <ac:chgData name="Giuseppe Cimo" userId="4ea72ad821fc35db" providerId="LiveId" clId="{E730DF9F-1C82-4BB5-A2FF-98D3C63F658D}" dt="2018-10-06T18:53:10.684" v="937" actId="1076"/>
          <ac:picMkLst>
            <pc:docMk/>
            <pc:sldMk cId="3026566144" sldId="256"/>
            <ac:picMk id="52" creationId="{74513C8B-2CC1-4315-94C3-B6EF382D717A}"/>
          </ac:picMkLst>
        </pc:picChg>
        <pc:picChg chg="add mod">
          <ac:chgData name="Giuseppe Cimo" userId="4ea72ad821fc35db" providerId="LiveId" clId="{E730DF9F-1C82-4BB5-A2FF-98D3C63F658D}" dt="2018-10-06T18:55:44.595" v="965" actId="1036"/>
          <ac:picMkLst>
            <pc:docMk/>
            <pc:sldMk cId="3026566144" sldId="256"/>
            <ac:picMk id="53" creationId="{8AA995B2-75E5-4680-83F2-4C11E039921B}"/>
          </ac:picMkLst>
        </pc:picChg>
        <pc:picChg chg="add mod">
          <ac:chgData name="Giuseppe Cimo" userId="4ea72ad821fc35db" providerId="LiveId" clId="{E730DF9F-1C82-4BB5-A2FF-98D3C63F658D}" dt="2018-10-06T19:14:59.711" v="1097" actId="1076"/>
          <ac:picMkLst>
            <pc:docMk/>
            <pc:sldMk cId="3026566144" sldId="256"/>
            <ac:picMk id="54" creationId="{F68F6B7E-D6D1-4F9B-A9E4-92A9A6711DA6}"/>
          </ac:picMkLst>
        </pc:picChg>
        <pc:picChg chg="add mod">
          <ac:chgData name="Giuseppe Cimo" userId="4ea72ad821fc35db" providerId="LiveId" clId="{E730DF9F-1C82-4BB5-A2FF-98D3C63F658D}" dt="2018-10-06T18:55:44.595" v="965" actId="1036"/>
          <ac:picMkLst>
            <pc:docMk/>
            <pc:sldMk cId="3026566144" sldId="256"/>
            <ac:picMk id="55" creationId="{CFDC2514-1DE1-4F78-8C31-F5299A171BBE}"/>
          </ac:picMkLst>
        </pc:picChg>
        <pc:picChg chg="add mod">
          <ac:chgData name="Giuseppe Cimo" userId="4ea72ad821fc35db" providerId="LiveId" clId="{E730DF9F-1C82-4BB5-A2FF-98D3C63F658D}" dt="2018-10-06T18:55:44.595" v="965" actId="1036"/>
          <ac:picMkLst>
            <pc:docMk/>
            <pc:sldMk cId="3026566144" sldId="256"/>
            <ac:picMk id="56" creationId="{FC8BC1A2-2A62-4868-9B24-3F5B0ADDCC9A}"/>
          </ac:picMkLst>
        </pc:picChg>
        <pc:picChg chg="add mod">
          <ac:chgData name="Giuseppe Cimo" userId="4ea72ad821fc35db" providerId="LiveId" clId="{E730DF9F-1C82-4BB5-A2FF-98D3C63F658D}" dt="2018-10-06T18:55:44.595" v="965" actId="1036"/>
          <ac:picMkLst>
            <pc:docMk/>
            <pc:sldMk cId="3026566144" sldId="256"/>
            <ac:picMk id="57" creationId="{A8067414-B0BE-41CC-87F2-2F9DFD186FD7}"/>
          </ac:picMkLst>
        </pc:picChg>
        <pc:picChg chg="mod">
          <ac:chgData name="Giuseppe Cimo" userId="4ea72ad821fc35db" providerId="LiveId" clId="{E730DF9F-1C82-4BB5-A2FF-98D3C63F658D}" dt="2018-10-06T18:34:47.109" v="902" actId="1076"/>
          <ac:picMkLst>
            <pc:docMk/>
            <pc:sldMk cId="3026566144" sldId="256"/>
            <ac:picMk id="80" creationId="{3906A746-7E25-4169-B883-8B58AD2D36B8}"/>
          </ac:picMkLst>
        </pc:picChg>
        <pc:picChg chg="add mod">
          <ac:chgData name="Giuseppe Cimo" userId="4ea72ad821fc35db" providerId="LiveId" clId="{E730DF9F-1C82-4BB5-A2FF-98D3C63F658D}" dt="2018-10-06T18:55:59.638" v="974" actId="1036"/>
          <ac:picMkLst>
            <pc:docMk/>
            <pc:sldMk cId="3026566144" sldId="256"/>
            <ac:picMk id="107" creationId="{FB1AD9A5-DDE5-4863-AA0D-A6E68FA11B91}"/>
          </ac:picMkLst>
        </pc:picChg>
        <pc:picChg chg="del mod">
          <ac:chgData name="Giuseppe Cimo" userId="4ea72ad821fc35db" providerId="LiveId" clId="{E730DF9F-1C82-4BB5-A2FF-98D3C63F658D}" dt="2018-10-06T18:28:21.194" v="850" actId="478"/>
          <ac:picMkLst>
            <pc:docMk/>
            <pc:sldMk cId="3026566144" sldId="256"/>
            <ac:picMk id="1026" creationId="{AFA30D79-0CD0-4350-800D-8239D72B0360}"/>
          </ac:picMkLst>
        </pc:picChg>
        <pc:picChg chg="mod">
          <ac:chgData name="Giuseppe Cimo" userId="4ea72ad821fc35db" providerId="LiveId" clId="{E730DF9F-1C82-4BB5-A2FF-98D3C63F658D}" dt="2018-10-06T18:55:59.638" v="974" actId="1036"/>
          <ac:picMkLst>
            <pc:docMk/>
            <pc:sldMk cId="3026566144" sldId="256"/>
            <ac:picMk id="1028" creationId="{C984DCDE-E926-47AC-AA30-756EC7E47ED3}"/>
          </ac:picMkLst>
        </pc:picChg>
        <pc:picChg chg="mod ord">
          <ac:chgData name="Giuseppe Cimo" userId="4ea72ad821fc35db" providerId="LiveId" clId="{E730DF9F-1C82-4BB5-A2FF-98D3C63F658D}" dt="2018-10-06T18:55:44.595" v="965" actId="1036"/>
          <ac:picMkLst>
            <pc:docMk/>
            <pc:sldMk cId="3026566144" sldId="256"/>
            <ac:picMk id="1030" creationId="{8667152C-3424-47C7-8BA3-35EDB7743B1E}"/>
          </ac:picMkLst>
        </pc:picChg>
      </pc:sldChg>
      <pc:sldMasterChg chg="modSldLayout">
        <pc:chgData name="Giuseppe Cimo" userId="4ea72ad821fc35db" providerId="LiveId" clId="{E730DF9F-1C82-4BB5-A2FF-98D3C63F658D}" dt="2018-10-03T12:20:27.026" v="633" actId="478"/>
        <pc:sldMasterMkLst>
          <pc:docMk/>
          <pc:sldMasterMk cId="859716138" sldId="2147483648"/>
        </pc:sldMasterMkLst>
        <pc:sldLayoutChg chg="delSp modSp">
          <pc:chgData name="Giuseppe Cimo" userId="4ea72ad821fc35db" providerId="LiveId" clId="{E730DF9F-1C82-4BB5-A2FF-98D3C63F658D}" dt="2018-10-03T12:20:27.026" v="633" actId="478"/>
          <pc:sldLayoutMkLst>
            <pc:docMk/>
            <pc:sldMasterMk cId="859716138" sldId="2147483648"/>
            <pc:sldLayoutMk cId="1938092204" sldId="2147483652"/>
          </pc:sldLayoutMkLst>
          <pc:spChg chg="del">
            <ac:chgData name="Giuseppe Cimo" userId="4ea72ad821fc35db" providerId="LiveId" clId="{E730DF9F-1C82-4BB5-A2FF-98D3C63F658D}" dt="2018-10-03T12:20:27.026" v="633" actId="478"/>
            <ac:spMkLst>
              <pc:docMk/>
              <pc:sldMasterMk cId="859716138" sldId="2147483648"/>
              <pc:sldLayoutMk cId="1938092204" sldId="2147483652"/>
              <ac:spMk id="10" creationId="{92D487EF-F1D9-4162-9CF1-FF97BFB65FD6}"/>
            </ac:spMkLst>
          </pc:spChg>
          <pc:picChg chg="del mod">
            <ac:chgData name="Giuseppe Cimo" userId="4ea72ad821fc35db" providerId="LiveId" clId="{E730DF9F-1C82-4BB5-A2FF-98D3C63F658D}" dt="2018-10-03T11:49:53.371" v="252"/>
            <ac:picMkLst>
              <pc:docMk/>
              <pc:sldMasterMk cId="859716138" sldId="2147483648"/>
              <pc:sldLayoutMk cId="1938092204" sldId="2147483652"/>
              <ac:picMk id="8" creationId="{1884EC7B-9423-48FB-B52E-3AC95048D262}"/>
            </ac:picMkLst>
          </pc:picChg>
          <pc:picChg chg="del mod">
            <ac:chgData name="Giuseppe Cimo" userId="4ea72ad821fc35db" providerId="LiveId" clId="{E730DF9F-1C82-4BB5-A2FF-98D3C63F658D}" dt="2018-10-03T11:49:53.371" v="252"/>
            <ac:picMkLst>
              <pc:docMk/>
              <pc:sldMasterMk cId="859716138" sldId="2147483648"/>
              <pc:sldLayoutMk cId="1938092204" sldId="2147483652"/>
              <ac:picMk id="9" creationId="{8FC85A0A-55A1-43D6-8547-41DADB9554D3}"/>
            </ac:picMkLst>
          </pc:picChg>
        </pc:sldLayoutChg>
      </pc:sldMasterChg>
    </pc:docChg>
  </pc:docChgLst>
  <pc:docChgLst>
    <pc:chgData name="Giuseppe Cimo" userId="4ea72ad821fc35db" providerId="LiveId" clId="{37B52B6B-6A1B-41E9-A9AB-090D595F6A23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36FB1-8458-4A81-9FCE-E6EB27618602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3951D-A577-42A4-BA3F-63C36802A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9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74143" rtl="0" eaLnBrk="1" latinLnBrk="0" hangingPunct="1">
      <a:defRPr sz="5478" kern="1200">
        <a:solidFill>
          <a:schemeClr val="tx1"/>
        </a:solidFill>
        <a:latin typeface="+mn-lt"/>
        <a:ea typeface="+mn-ea"/>
        <a:cs typeface="+mn-cs"/>
      </a:defRPr>
    </a:lvl1pPr>
    <a:lvl2pPr marL="2087072" algn="l" defTabSz="4174143" rtl="0" eaLnBrk="1" latinLnBrk="0" hangingPunct="1">
      <a:defRPr sz="5478" kern="1200">
        <a:solidFill>
          <a:schemeClr val="tx1"/>
        </a:solidFill>
        <a:latin typeface="+mn-lt"/>
        <a:ea typeface="+mn-ea"/>
        <a:cs typeface="+mn-cs"/>
      </a:defRPr>
    </a:lvl2pPr>
    <a:lvl3pPr marL="4174143" algn="l" defTabSz="4174143" rtl="0" eaLnBrk="1" latinLnBrk="0" hangingPunct="1">
      <a:defRPr sz="5478" kern="1200">
        <a:solidFill>
          <a:schemeClr val="tx1"/>
        </a:solidFill>
        <a:latin typeface="+mn-lt"/>
        <a:ea typeface="+mn-ea"/>
        <a:cs typeface="+mn-cs"/>
      </a:defRPr>
    </a:lvl3pPr>
    <a:lvl4pPr marL="6261215" algn="l" defTabSz="4174143" rtl="0" eaLnBrk="1" latinLnBrk="0" hangingPunct="1">
      <a:defRPr sz="5478" kern="1200">
        <a:solidFill>
          <a:schemeClr val="tx1"/>
        </a:solidFill>
        <a:latin typeface="+mn-lt"/>
        <a:ea typeface="+mn-ea"/>
        <a:cs typeface="+mn-cs"/>
      </a:defRPr>
    </a:lvl4pPr>
    <a:lvl5pPr marL="8348282" algn="l" defTabSz="4174143" rtl="0" eaLnBrk="1" latinLnBrk="0" hangingPunct="1">
      <a:defRPr sz="5478" kern="1200">
        <a:solidFill>
          <a:schemeClr val="tx1"/>
        </a:solidFill>
        <a:latin typeface="+mn-lt"/>
        <a:ea typeface="+mn-ea"/>
        <a:cs typeface="+mn-cs"/>
      </a:defRPr>
    </a:lvl5pPr>
    <a:lvl6pPr marL="10435353" algn="l" defTabSz="4174143" rtl="0" eaLnBrk="1" latinLnBrk="0" hangingPunct="1">
      <a:defRPr sz="5478" kern="1200">
        <a:solidFill>
          <a:schemeClr val="tx1"/>
        </a:solidFill>
        <a:latin typeface="+mn-lt"/>
        <a:ea typeface="+mn-ea"/>
        <a:cs typeface="+mn-cs"/>
      </a:defRPr>
    </a:lvl6pPr>
    <a:lvl7pPr marL="12522429" algn="l" defTabSz="4174143" rtl="0" eaLnBrk="1" latinLnBrk="0" hangingPunct="1">
      <a:defRPr sz="5478" kern="1200">
        <a:solidFill>
          <a:schemeClr val="tx1"/>
        </a:solidFill>
        <a:latin typeface="+mn-lt"/>
        <a:ea typeface="+mn-ea"/>
        <a:cs typeface="+mn-cs"/>
      </a:defRPr>
    </a:lvl7pPr>
    <a:lvl8pPr marL="14609496" algn="l" defTabSz="4174143" rtl="0" eaLnBrk="1" latinLnBrk="0" hangingPunct="1">
      <a:defRPr sz="5478" kern="1200">
        <a:solidFill>
          <a:schemeClr val="tx1"/>
        </a:solidFill>
        <a:latin typeface="+mn-lt"/>
        <a:ea typeface="+mn-ea"/>
        <a:cs typeface="+mn-cs"/>
      </a:defRPr>
    </a:lvl8pPr>
    <a:lvl9pPr marL="16696568" algn="l" defTabSz="4174143" rtl="0" eaLnBrk="1" latinLnBrk="0" hangingPunct="1">
      <a:defRPr sz="547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4" y="27505390"/>
            <a:ext cx="25733931" cy="8501305"/>
          </a:xfrm>
        </p:spPr>
        <p:txBody>
          <a:bodyPr anchor="t"/>
          <a:lstStyle>
            <a:lvl1pPr algn="l">
              <a:defRPr sz="428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4" y="18142066"/>
            <a:ext cx="25733931" cy="9363322"/>
          </a:xfrm>
        </p:spPr>
        <p:txBody>
          <a:bodyPr anchor="b"/>
          <a:lstStyle>
            <a:lvl1pPr marL="0" indent="0">
              <a:buNone/>
              <a:defRPr sz="2142">
                <a:solidFill>
                  <a:schemeClr val="tx1">
                    <a:tint val="75000"/>
                  </a:schemeClr>
                </a:solidFill>
              </a:defRPr>
            </a:lvl1pPr>
            <a:lvl2pPr marL="489653" indent="0">
              <a:buNone/>
              <a:defRPr sz="1928">
                <a:solidFill>
                  <a:schemeClr val="tx1">
                    <a:tint val="75000"/>
                  </a:schemeClr>
                </a:solidFill>
              </a:defRPr>
            </a:lvl2pPr>
            <a:lvl3pPr marL="97930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3pPr>
            <a:lvl4pPr marL="14689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586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482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379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275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172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92BA-DEC6-4E2C-A5A4-DCE804DFBF9D}" type="datetime1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Name Occasion / Place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18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8092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 userDrawn="1"/>
        </p:nvSpPr>
        <p:spPr>
          <a:xfrm>
            <a:off x="0" y="39828644"/>
            <a:ext cx="30275213" cy="2247165"/>
          </a:xfrm>
          <a:prstGeom prst="rect">
            <a:avLst/>
          </a:prstGeom>
          <a:solidFill>
            <a:srgbClr val="9DB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3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6192880"/>
            <a:ext cx="27247692" cy="539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12413221"/>
            <a:ext cx="27247692" cy="25822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72754"/>
            <a:ext cx="7064216" cy="22789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5">
                <a:solidFill>
                  <a:schemeClr val="bg1"/>
                </a:solidFill>
              </a:defRPr>
            </a:lvl1pPr>
          </a:lstStyle>
          <a:p>
            <a:fld id="{1ABDC7E8-918D-45C4-9AD7-9EA4E5E9F9BB}" type="datetime1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4" y="39672754"/>
            <a:ext cx="9587151" cy="22789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5">
                <a:solidFill>
                  <a:schemeClr val="bg1"/>
                </a:solidFill>
              </a:defRPr>
            </a:lvl1pPr>
          </a:lstStyle>
          <a:p>
            <a:r>
              <a:rPr lang="en-US"/>
              <a:t>Name Occasion / Place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672754"/>
            <a:ext cx="7064216" cy="22789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5">
                <a:solidFill>
                  <a:schemeClr val="bg1"/>
                </a:solidFill>
              </a:defRPr>
            </a:lvl1pPr>
          </a:lstStyle>
          <a:p>
            <a:fld id="{D74B269A-82B5-4A44-BF6B-85C5902E58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1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algn="ctr" defTabSz="979308" rtl="0" eaLnBrk="1" latinLnBrk="0" hangingPunct="1">
        <a:spcBef>
          <a:spcPct val="0"/>
        </a:spcBef>
        <a:buNone/>
        <a:defRPr sz="4284" kern="1200">
          <a:solidFill>
            <a:srgbClr val="9DB7C4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67241" indent="-367241" algn="l" defTabSz="979308" rtl="0" eaLnBrk="1" latinLnBrk="0" hangingPunct="1">
        <a:spcBef>
          <a:spcPct val="20000"/>
        </a:spcBef>
        <a:buFont typeface="Arial" panose="020B0604020202020204" pitchFamily="34" charset="0"/>
        <a:buChar char="•"/>
        <a:defRPr sz="3428" kern="1200">
          <a:solidFill>
            <a:schemeClr val="tx1"/>
          </a:solidFill>
          <a:latin typeface="+mn-lt"/>
          <a:ea typeface="+mn-ea"/>
          <a:cs typeface="+mn-cs"/>
        </a:defRPr>
      </a:lvl1pPr>
      <a:lvl2pPr marL="795688" indent="-306034" algn="l" defTabSz="979308" rtl="0" eaLnBrk="1" latinLnBrk="0" hangingPunct="1">
        <a:spcBef>
          <a:spcPct val="20000"/>
        </a:spcBef>
        <a:buFont typeface="Arial" panose="020B0604020202020204" pitchFamily="34" charset="0"/>
        <a:buChar char="–"/>
        <a:defRPr sz="2999" kern="1200">
          <a:solidFill>
            <a:schemeClr val="tx1"/>
          </a:solidFill>
          <a:latin typeface="+mn-lt"/>
          <a:ea typeface="+mn-ea"/>
          <a:cs typeface="+mn-cs"/>
        </a:defRPr>
      </a:lvl2pPr>
      <a:lvl3pPr marL="1224134" indent="-244827" algn="l" defTabSz="9793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571" kern="1200">
          <a:solidFill>
            <a:schemeClr val="tx1"/>
          </a:solidFill>
          <a:latin typeface="+mn-lt"/>
          <a:ea typeface="+mn-ea"/>
          <a:cs typeface="+mn-cs"/>
        </a:defRPr>
      </a:lvl3pPr>
      <a:lvl4pPr marL="1713789" indent="-244827" algn="l" defTabSz="979308" rtl="0" eaLnBrk="1" latinLnBrk="0" hangingPunct="1">
        <a:spcBef>
          <a:spcPct val="20000"/>
        </a:spcBef>
        <a:buFont typeface="Arial" panose="020B0604020202020204" pitchFamily="34" charset="0"/>
        <a:buChar char="–"/>
        <a:defRPr sz="2142" kern="1200">
          <a:solidFill>
            <a:schemeClr val="tx1"/>
          </a:solidFill>
          <a:latin typeface="+mn-lt"/>
          <a:ea typeface="+mn-ea"/>
          <a:cs typeface="+mn-cs"/>
        </a:defRPr>
      </a:lvl4pPr>
      <a:lvl5pPr marL="2203442" indent="-244827" algn="l" defTabSz="979308" rtl="0" eaLnBrk="1" latinLnBrk="0" hangingPunct="1">
        <a:spcBef>
          <a:spcPct val="20000"/>
        </a:spcBef>
        <a:buFont typeface="Arial" panose="020B0604020202020204" pitchFamily="34" charset="0"/>
        <a:buChar char="»"/>
        <a:defRPr sz="2142" kern="1200">
          <a:solidFill>
            <a:schemeClr val="tx1"/>
          </a:solidFill>
          <a:latin typeface="+mn-lt"/>
          <a:ea typeface="+mn-ea"/>
          <a:cs typeface="+mn-cs"/>
        </a:defRPr>
      </a:lvl5pPr>
      <a:lvl6pPr marL="2693097" indent="-244827" algn="l" defTabSz="9793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6pPr>
      <a:lvl7pPr marL="3182751" indent="-244827" algn="l" defTabSz="9793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7pPr>
      <a:lvl8pPr marL="3672405" indent="-244827" algn="l" defTabSz="9793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8pPr>
      <a:lvl9pPr marL="4162059" indent="-244827" algn="l" defTabSz="97930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9308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1pPr>
      <a:lvl2pPr marL="489653" algn="l" defTabSz="979308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2pPr>
      <a:lvl3pPr marL="979308" algn="l" defTabSz="979308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3pPr>
      <a:lvl4pPr marL="1468961" algn="l" defTabSz="979308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1958616" algn="l" defTabSz="979308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448270" algn="l" defTabSz="979308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2937923" algn="l" defTabSz="979308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427578" algn="l" defTabSz="979308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3917231" algn="l" defTabSz="979308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emf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emf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pn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9642C63-A5C3-4229-8304-791E6A1587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6" y="751681"/>
            <a:ext cx="3413823" cy="4766967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C195B23-A62C-4D2C-98EF-F1A25108A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194" y="36040"/>
            <a:ext cx="30275212" cy="5393200"/>
          </a:xfrm>
        </p:spPr>
        <p:txBody>
          <a:bodyPr>
            <a:normAutofit fontScale="90000"/>
          </a:bodyPr>
          <a:lstStyle/>
          <a:p>
            <a:pPr fontAlgn="base"/>
            <a:r>
              <a:rPr lang="en-US" sz="23900" dirty="0"/>
              <a:t>JUMPING JIVE</a:t>
            </a:r>
            <a:br>
              <a:rPr lang="en-US" sz="23900" dirty="0"/>
            </a:br>
            <a:r>
              <a:rPr lang="en-US" sz="6700" dirty="0"/>
              <a:t>  </a:t>
            </a:r>
            <a:br>
              <a:rPr lang="en-US" sz="5800" dirty="0"/>
            </a:br>
            <a:r>
              <a:rPr lang="en-US" sz="5800" dirty="0"/>
              <a:t>Joining up Users for Maximizing the Profile, the Innovation and Necessary Globalization of JIVE</a:t>
            </a:r>
            <a:endParaRPr lang="en-001" sz="5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0C872A-ADF2-4F19-8327-C53C3A893F5E}"/>
              </a:ext>
            </a:extLst>
          </p:cNvPr>
          <p:cNvSpPr txBox="1"/>
          <p:nvPr/>
        </p:nvSpPr>
        <p:spPr>
          <a:xfrm>
            <a:off x="8933258" y="9159707"/>
            <a:ext cx="12230102" cy="135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b="1" dirty="0">
                <a:solidFill>
                  <a:srgbClr val="9DB7C4"/>
                </a:solidFill>
              </a:rPr>
              <a:t>Towards a Sustainable JIVE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7B39A1-3645-4343-BD32-97AF62745693}"/>
              </a:ext>
            </a:extLst>
          </p:cNvPr>
          <p:cNvSpPr txBox="1"/>
          <p:nvPr/>
        </p:nvSpPr>
        <p:spPr>
          <a:xfrm>
            <a:off x="9535444" y="17702502"/>
            <a:ext cx="11025730" cy="135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b="1" dirty="0">
                <a:solidFill>
                  <a:srgbClr val="9DB7C4"/>
                </a:solidFill>
              </a:rPr>
              <a:t>New Science Capabilities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1C355D-16B1-48C3-979F-CC748A1BA43E}"/>
              </a:ext>
            </a:extLst>
          </p:cNvPr>
          <p:cNvSpPr txBox="1"/>
          <p:nvPr/>
        </p:nvSpPr>
        <p:spPr>
          <a:xfrm>
            <a:off x="10937730" y="26795798"/>
            <a:ext cx="8221158" cy="1399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b="1" dirty="0">
                <a:solidFill>
                  <a:srgbClr val="9DB7C4"/>
                </a:solidFill>
              </a:rPr>
              <a:t>The Future of VLBI</a:t>
            </a:r>
          </a:p>
        </p:txBody>
      </p:sp>
      <p:pic>
        <p:nvPicPr>
          <p:cNvPr id="1028" name="Picture 4" descr="https://giuseppecimo.com/wp-content/uploads/2018/09/fpga-272x182.png">
            <a:extLst>
              <a:ext uri="{FF2B5EF4-FFF2-40B4-BE49-F238E27FC236}">
                <a16:creationId xmlns:a16="http://schemas.microsoft.com/office/drawing/2014/main" id="{C984DCDE-E926-47AC-AA30-756EC7E47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01" y="23256195"/>
            <a:ext cx="2505246" cy="167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C6CF364-488D-451E-B996-C1357E09DEE2}"/>
              </a:ext>
            </a:extLst>
          </p:cNvPr>
          <p:cNvSpPr/>
          <p:nvPr/>
        </p:nvSpPr>
        <p:spPr>
          <a:xfrm>
            <a:off x="1362516" y="6104607"/>
            <a:ext cx="28651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rgbClr val="444444"/>
                </a:solidFill>
              </a:rPr>
              <a:t>JUMPING JIVE aims to take VLBI into the next decade, with JIVE and the EVN as globally recognized </a:t>
            </a:r>
            <a:r>
              <a:rPr lang="en-US" sz="6600" dirty="0" err="1">
                <a:solidFill>
                  <a:srgbClr val="444444"/>
                </a:solidFill>
              </a:rPr>
              <a:t>centres</a:t>
            </a:r>
            <a:r>
              <a:rPr lang="en-US" sz="6600" dirty="0">
                <a:solidFill>
                  <a:srgbClr val="444444"/>
                </a:solidFill>
              </a:rPr>
              <a:t> of excellence in radio astronomy.</a:t>
            </a:r>
            <a:endParaRPr lang="en-001" sz="6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5A5EB1-EF9E-48F7-B52C-8884D448A301}"/>
              </a:ext>
            </a:extLst>
          </p:cNvPr>
          <p:cNvSpPr/>
          <p:nvPr/>
        </p:nvSpPr>
        <p:spPr>
          <a:xfrm>
            <a:off x="8254603" y="10439384"/>
            <a:ext cx="21957506" cy="2187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solidFill>
                  <a:srgbClr val="000000"/>
                </a:solidFill>
              </a:rPr>
              <a:t>Outreach and Advocacy: </a:t>
            </a:r>
            <a:r>
              <a:rPr lang="en-US" sz="5400" i="1" dirty="0"/>
              <a:t>Profiling the scientific impact of VLBI amongst astronomers, the general public, policy maker.</a:t>
            </a:r>
            <a:endParaRPr lang="en-US" sz="5400" b="0" i="1" dirty="0"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0BE4C8-883C-4036-8EA9-7179D85BB32B}"/>
              </a:ext>
            </a:extLst>
          </p:cNvPr>
          <p:cNvSpPr/>
          <p:nvPr/>
        </p:nvSpPr>
        <p:spPr>
          <a:xfrm>
            <a:off x="8254603" y="12764341"/>
            <a:ext cx="21861566" cy="2187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solidFill>
                  <a:srgbClr val="000000"/>
                </a:solidFill>
              </a:rPr>
              <a:t>Building new Partnerships</a:t>
            </a:r>
            <a:r>
              <a:rPr lang="en-US" b="1" dirty="0"/>
              <a:t>: </a:t>
            </a:r>
            <a:r>
              <a:rPr lang="en-US" sz="5400" i="1" dirty="0"/>
              <a:t>Attract more partners and new countries, involved or interested in VLBI.</a:t>
            </a:r>
            <a:endParaRPr lang="en-US" sz="5400" b="0" i="1" dirty="0"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A216C6-EDA2-4669-9987-177FFA21D9EB}"/>
              </a:ext>
            </a:extLst>
          </p:cNvPr>
          <p:cNvSpPr/>
          <p:nvPr/>
        </p:nvSpPr>
        <p:spPr>
          <a:xfrm>
            <a:off x="785812" y="40590382"/>
            <a:ext cx="30301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444444"/>
                </a:solidFill>
              </a:rPr>
              <a:t>14</a:t>
            </a:r>
            <a:r>
              <a:rPr lang="en-US" sz="4800" baseline="30000" dirty="0">
                <a:solidFill>
                  <a:srgbClr val="444444"/>
                </a:solidFill>
              </a:rPr>
              <a:t>th</a:t>
            </a:r>
            <a:r>
              <a:rPr lang="en-US" sz="4800" dirty="0">
                <a:solidFill>
                  <a:srgbClr val="444444"/>
                </a:solidFill>
              </a:rPr>
              <a:t> EVN symposium – Granada               Giuseppe </a:t>
            </a:r>
            <a:r>
              <a:rPr lang="en-US" sz="4800" dirty="0" err="1">
                <a:solidFill>
                  <a:srgbClr val="444444"/>
                </a:solidFill>
              </a:rPr>
              <a:t>Cimò</a:t>
            </a:r>
            <a:r>
              <a:rPr lang="it-IT" sz="4800" dirty="0">
                <a:solidFill>
                  <a:srgbClr val="444444"/>
                </a:solidFill>
              </a:rPr>
              <a:t> </a:t>
            </a:r>
            <a:r>
              <a:rPr lang="en-US" sz="4800" dirty="0">
                <a:solidFill>
                  <a:srgbClr val="444444"/>
                </a:solidFill>
              </a:rPr>
              <a:t>(JIVE / ASTRON) on behalf of the JUMPING JIVE collaboration</a:t>
            </a:r>
            <a:endParaRPr lang="it-IT" sz="4800" dirty="0">
              <a:solidFill>
                <a:srgbClr val="444444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9346B2-6163-434B-A410-FE965F5B8114}"/>
              </a:ext>
            </a:extLst>
          </p:cNvPr>
          <p:cNvSpPr/>
          <p:nvPr/>
        </p:nvSpPr>
        <p:spPr>
          <a:xfrm>
            <a:off x="8254603" y="15172939"/>
            <a:ext cx="21751960" cy="2187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solidFill>
                  <a:srgbClr val="000000"/>
                </a:solidFill>
              </a:rPr>
              <a:t>ERIC Scope: </a:t>
            </a:r>
            <a:r>
              <a:rPr lang="en-US" sz="5400" i="1" dirty="0"/>
              <a:t>Exploring synergies between JIVE and the International </a:t>
            </a:r>
            <a:r>
              <a:rPr lang="en-US" sz="5400" i="1" dirty="0" err="1"/>
              <a:t>LOFAR</a:t>
            </a:r>
            <a:r>
              <a:rPr lang="en-US" sz="5400" i="1" dirty="0"/>
              <a:t> Telescope.</a:t>
            </a:r>
            <a:endParaRPr lang="en-US" sz="5400" b="0" i="1" dirty="0">
              <a:effectLst/>
            </a:endParaRPr>
          </a:p>
        </p:txBody>
      </p:sp>
      <p:pic>
        <p:nvPicPr>
          <p:cNvPr id="18" name="Kép 6">
            <a:extLst>
              <a:ext uri="{FF2B5EF4-FFF2-40B4-BE49-F238E27FC236}">
                <a16:creationId xmlns:a16="http://schemas.microsoft.com/office/drawing/2014/main" id="{B4590D54-2D4A-4940-8F38-9AA05E65D4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5653206" y="1056481"/>
            <a:ext cx="3810000" cy="2431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A5FC8D-7989-42D8-A5B6-E5ECBCA552F1}"/>
              </a:ext>
            </a:extLst>
          </p:cNvPr>
          <p:cNvSpPr/>
          <p:nvPr/>
        </p:nvSpPr>
        <p:spPr>
          <a:xfrm>
            <a:off x="8254603" y="30506223"/>
            <a:ext cx="21309806" cy="2187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solidFill>
                  <a:srgbClr val="000000"/>
                </a:solidFill>
              </a:rPr>
              <a:t>VLBI with the SKA</a:t>
            </a:r>
            <a:r>
              <a:rPr lang="en-US" b="1" dirty="0"/>
              <a:t>: </a:t>
            </a:r>
            <a:r>
              <a:rPr lang="en-US" sz="5400" i="1" dirty="0"/>
              <a:t>Pursue the </a:t>
            </a:r>
            <a:r>
              <a:rPr lang="en-US" sz="5400" i="1" dirty="0" err="1"/>
              <a:t>globalisation</a:t>
            </a:r>
            <a:r>
              <a:rPr lang="en-US" sz="5400" i="1" dirty="0"/>
              <a:t> of VLBI in the advent of SKA.</a:t>
            </a:r>
            <a:endParaRPr lang="en-US" sz="5400" b="0" i="1" dirty="0">
              <a:effectLst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831BB3-AAD0-4988-AF82-795C1FDBF8F2}"/>
              </a:ext>
            </a:extLst>
          </p:cNvPr>
          <p:cNvSpPr/>
          <p:nvPr/>
        </p:nvSpPr>
        <p:spPr>
          <a:xfrm>
            <a:off x="8254603" y="32549038"/>
            <a:ext cx="21668549" cy="2187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solidFill>
                  <a:srgbClr val="000000"/>
                </a:solidFill>
              </a:rPr>
              <a:t>The VLBI Future: </a:t>
            </a:r>
            <a:r>
              <a:rPr lang="en-US" sz="5400" i="1" dirty="0"/>
              <a:t>User community and global partners will define the most important science areas for future VLBI arrays.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EEB72C-BED7-40C5-A00B-C5A93BE75E13}"/>
              </a:ext>
            </a:extLst>
          </p:cNvPr>
          <p:cNvSpPr/>
          <p:nvPr/>
        </p:nvSpPr>
        <p:spPr>
          <a:xfrm>
            <a:off x="8254603" y="28319798"/>
            <a:ext cx="22240953" cy="2187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solidFill>
                  <a:srgbClr val="000000"/>
                </a:solidFill>
              </a:rPr>
              <a:t>Capacity for VLBI in Africa</a:t>
            </a:r>
            <a:r>
              <a:rPr lang="en-US" b="1" dirty="0"/>
              <a:t>: </a:t>
            </a:r>
            <a:r>
              <a:rPr lang="en-US" sz="5400" i="1" dirty="0"/>
              <a:t>Increasing the links between European based VLBI expertise in Africa.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158529-B720-4D35-BB16-E4770BB9999A}"/>
              </a:ext>
            </a:extLst>
          </p:cNvPr>
          <p:cNvSpPr/>
          <p:nvPr/>
        </p:nvSpPr>
        <p:spPr>
          <a:xfrm>
            <a:off x="8254603" y="23405038"/>
            <a:ext cx="21875708" cy="2187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solidFill>
                  <a:srgbClr val="000000"/>
                </a:solidFill>
              </a:rPr>
              <a:t>Global VLBI Interfaces: </a:t>
            </a:r>
            <a:r>
              <a:rPr lang="en-US" sz="5400" i="1" dirty="0"/>
              <a:t>Update tools and methods for the EVN telescopes.</a:t>
            </a:r>
            <a:endParaRPr lang="en-US" sz="5400" b="0" i="1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A4C5454-7FB6-492A-A4F4-58B0C9FC257A}"/>
              </a:ext>
            </a:extLst>
          </p:cNvPr>
          <p:cNvSpPr/>
          <p:nvPr/>
        </p:nvSpPr>
        <p:spPr>
          <a:xfrm>
            <a:off x="8254603" y="19150302"/>
            <a:ext cx="21551503" cy="2187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solidFill>
                  <a:srgbClr val="000000"/>
                </a:solidFill>
              </a:rPr>
              <a:t>Integrating New Elements:</a:t>
            </a:r>
            <a:r>
              <a:rPr lang="en-US" b="1" dirty="0"/>
              <a:t> </a:t>
            </a:r>
            <a:r>
              <a:rPr lang="en-US" sz="5400" i="1" dirty="0"/>
              <a:t>Test and verify the performance of new telescopes in the EVN.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D1D18A-424C-42CC-9FD8-BAF836099AC5}"/>
              </a:ext>
            </a:extLst>
          </p:cNvPr>
          <p:cNvSpPr/>
          <p:nvPr/>
        </p:nvSpPr>
        <p:spPr>
          <a:xfrm>
            <a:off x="8254603" y="21246126"/>
            <a:ext cx="21604120" cy="2187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>
                <a:solidFill>
                  <a:srgbClr val="000000"/>
                </a:solidFill>
              </a:rPr>
              <a:t>Geodetic Capabilities: </a:t>
            </a:r>
            <a:r>
              <a:rPr lang="en-US" sz="5400" i="1" dirty="0"/>
              <a:t>Enabling geodetic use of the JIVE data processor.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6CE2BE2-E8ED-4133-9E04-40CF16A2F3E1}"/>
              </a:ext>
            </a:extLst>
          </p:cNvPr>
          <p:cNvSpPr/>
          <p:nvPr/>
        </p:nvSpPr>
        <p:spPr>
          <a:xfrm>
            <a:off x="469106" y="9049855"/>
            <a:ext cx="29337000" cy="83908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B5B7B97-690D-4724-B0A4-7CF89ACD9B6D}"/>
              </a:ext>
            </a:extLst>
          </p:cNvPr>
          <p:cNvSpPr/>
          <p:nvPr/>
        </p:nvSpPr>
        <p:spPr>
          <a:xfrm>
            <a:off x="469105" y="35574135"/>
            <a:ext cx="29337000" cy="39248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E348D7-DB74-4002-AC87-D0E0F012D9D6}"/>
              </a:ext>
            </a:extLst>
          </p:cNvPr>
          <p:cNvSpPr/>
          <p:nvPr/>
        </p:nvSpPr>
        <p:spPr>
          <a:xfrm>
            <a:off x="0" y="42076119"/>
            <a:ext cx="3024901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i="1" dirty="0">
                <a:solidFill>
                  <a:srgbClr val="333333"/>
                </a:solidFill>
              </a:rPr>
              <a:t>This project has received funding from the European Union’s Horizon 2020 research and innovation </a:t>
            </a:r>
            <a:r>
              <a:rPr lang="en-US" sz="3800" i="1" dirty="0" err="1">
                <a:solidFill>
                  <a:srgbClr val="333333"/>
                </a:solidFill>
              </a:rPr>
              <a:t>programme</a:t>
            </a:r>
            <a:r>
              <a:rPr lang="en-US" sz="3800" i="1" dirty="0">
                <a:solidFill>
                  <a:srgbClr val="333333"/>
                </a:solidFill>
              </a:rPr>
              <a:t> under grant agreement No 730884</a:t>
            </a:r>
            <a:endParaRPr lang="en-001" sz="3800" dirty="0"/>
          </a:p>
        </p:txBody>
      </p:sp>
      <p:pic>
        <p:nvPicPr>
          <p:cNvPr id="47" name="Picture 46" descr="../Banners/JIVE%20BANNER0903HiRes%203.jpg">
            <a:extLst>
              <a:ext uri="{FF2B5EF4-FFF2-40B4-BE49-F238E27FC236}">
                <a16:creationId xmlns:a16="http://schemas.microsoft.com/office/drawing/2014/main" id="{B5A37297-8B6D-4EB8-AC9C-58F14CFA41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712" y="10647227"/>
            <a:ext cx="1665052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Picture 47" descr="../Banners/JIVE%20BANNER0903HiRes%202.jpg">
            <a:extLst>
              <a:ext uri="{FF2B5EF4-FFF2-40B4-BE49-F238E27FC236}">
                <a16:creationId xmlns:a16="http://schemas.microsoft.com/office/drawing/2014/main" id="{70C1C9A4-9FE5-4861-ABD1-5710BE13B2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312" y="10232790"/>
            <a:ext cx="1665052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Picture 48" descr="../Brochure/Cover%20and%20Back.png">
            <a:extLst>
              <a:ext uri="{FF2B5EF4-FFF2-40B4-BE49-F238E27FC236}">
                <a16:creationId xmlns:a16="http://schemas.microsoft.com/office/drawing/2014/main" id="{0D688D36-68E5-491D-B5E9-A309F9683FCB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7"/>
          <a:stretch/>
        </p:blipFill>
        <p:spPr bwMode="auto">
          <a:xfrm>
            <a:off x="1428925" y="9905960"/>
            <a:ext cx="2015724" cy="287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" name="Picture 49" descr="http://www.mineconomy.am/thumbs/1010x455/media/2018/03/2915.jpg">
            <a:extLst>
              <a:ext uri="{FF2B5EF4-FFF2-40B4-BE49-F238E27FC236}">
                <a16:creationId xmlns:a16="http://schemas.microsoft.com/office/drawing/2014/main" id="{4074A722-28AC-425E-8C93-239EEDC5F525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946" y="15031886"/>
            <a:ext cx="2640755" cy="1314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2" descr="https://i.imgur.com/8LIEDwI.jpg">
            <a:extLst>
              <a:ext uri="{FF2B5EF4-FFF2-40B4-BE49-F238E27FC236}">
                <a16:creationId xmlns:a16="http://schemas.microsoft.com/office/drawing/2014/main" id="{39FFFD99-5588-47DE-B447-622912EEF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59" y="13008939"/>
            <a:ext cx="2396490" cy="179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https://3c1703fe8d.site.internapcdn.net/newman/gfx/news/hires/2016/lofartelesco.jpg">
            <a:extLst>
              <a:ext uri="{FF2B5EF4-FFF2-40B4-BE49-F238E27FC236}">
                <a16:creationId xmlns:a16="http://schemas.microsoft.com/office/drawing/2014/main" id="{74513C8B-2CC1-4315-94C3-B6EF382D7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64" y="14997817"/>
            <a:ext cx="2895600" cy="170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AA995B2-75E5-4680-83F2-4C11E039921B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9" t="12578" r="28151" b="7550"/>
          <a:stretch/>
        </p:blipFill>
        <p:spPr bwMode="auto">
          <a:xfrm>
            <a:off x="5442525" y="28452772"/>
            <a:ext cx="2200120" cy="23426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0" name="Picture 6" descr="https://giuseppecimo.com/wp-content/uploads/2018/09/africa-272x182.png">
            <a:extLst>
              <a:ext uri="{FF2B5EF4-FFF2-40B4-BE49-F238E27FC236}">
                <a16:creationId xmlns:a16="http://schemas.microsoft.com/office/drawing/2014/main" id="{8667152C-3424-47C7-8BA3-35EDB7743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937" y="30343420"/>
            <a:ext cx="3027298" cy="202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>
            <a:extLst>
              <a:ext uri="{FF2B5EF4-FFF2-40B4-BE49-F238E27FC236}">
                <a16:creationId xmlns:a16="http://schemas.microsoft.com/office/drawing/2014/main" id="{F68F6B7E-D6D1-4F9B-A9E4-92A9A6711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458" y="35761105"/>
            <a:ext cx="6481284" cy="203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 descr="C:\Users\mbnssrjb\AppData\Local\Microsoft\Windows\Temporary Internet Files\Content.Word\IMG_0098.jpg">
            <a:extLst>
              <a:ext uri="{FF2B5EF4-FFF2-40B4-BE49-F238E27FC236}">
                <a16:creationId xmlns:a16="http://schemas.microsoft.com/office/drawing/2014/main" id="{CFDC2514-1DE1-4F78-8C31-F5299A171BB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t="34874" r="13726" b="24510"/>
          <a:stretch/>
        </p:blipFill>
        <p:spPr bwMode="auto">
          <a:xfrm>
            <a:off x="1110777" y="28004516"/>
            <a:ext cx="3877809" cy="15808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2" descr="https://ucc.edu.gh/sites/default/files/styles/news_page_image/public/news/news-image/atomicenergy-1.jpg?itok=ewe-CPQ1">
            <a:extLst>
              <a:ext uri="{FF2B5EF4-FFF2-40B4-BE49-F238E27FC236}">
                <a16:creationId xmlns:a16="http://schemas.microsoft.com/office/drawing/2014/main" id="{FC8BC1A2-2A62-4868-9B24-3F5B0ADDC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01" y="32549038"/>
            <a:ext cx="6510528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 descr="C:\Users\karuri\Downloads\IMG_0160.jpg">
            <a:extLst>
              <a:ext uri="{FF2B5EF4-FFF2-40B4-BE49-F238E27FC236}">
                <a16:creationId xmlns:a16="http://schemas.microsoft.com/office/drawing/2014/main" id="{A8067414-B0BE-41CC-87F2-2F9DFD186FD7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41" y="30016940"/>
            <a:ext cx="2358608" cy="17098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roup 90">
            <a:extLst>
              <a:ext uri="{FF2B5EF4-FFF2-40B4-BE49-F238E27FC236}">
                <a16:creationId xmlns:a16="http://schemas.microsoft.com/office/drawing/2014/main" id="{F43BBAC9-FFF2-474B-B9B3-222B5143410E}"/>
              </a:ext>
            </a:extLst>
          </p:cNvPr>
          <p:cNvGrpSpPr/>
          <p:nvPr/>
        </p:nvGrpSpPr>
        <p:grpSpPr>
          <a:xfrm>
            <a:off x="3812760" y="22668343"/>
            <a:ext cx="2351651" cy="2637860"/>
            <a:chOff x="6343433" y="3261674"/>
            <a:chExt cx="2774514" cy="3112187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9BAC54E9-25B7-4FA9-AD65-4CAA7BAED465}"/>
                </a:ext>
              </a:extLst>
            </p:cNvPr>
            <p:cNvGrpSpPr/>
            <p:nvPr/>
          </p:nvGrpSpPr>
          <p:grpSpPr>
            <a:xfrm>
              <a:off x="6343433" y="3261674"/>
              <a:ext cx="2774514" cy="3112187"/>
              <a:chOff x="6380372" y="3261674"/>
              <a:chExt cx="2774514" cy="3112187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CE6103E5-5A19-4B75-86CA-F355AD1AF185}"/>
                  </a:ext>
                </a:extLst>
              </p:cNvPr>
              <p:cNvGrpSpPr/>
              <p:nvPr/>
            </p:nvGrpSpPr>
            <p:grpSpPr>
              <a:xfrm>
                <a:off x="6380372" y="3261674"/>
                <a:ext cx="2774514" cy="3112187"/>
                <a:chOff x="6380372" y="3261674"/>
                <a:chExt cx="2774514" cy="3112187"/>
              </a:xfrm>
            </p:grpSpPr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7DD79CCB-FD1E-40CD-BB10-C42B173F5A72}"/>
                    </a:ext>
                  </a:extLst>
                </p:cNvPr>
                <p:cNvGrpSpPr/>
                <p:nvPr/>
              </p:nvGrpSpPr>
              <p:grpSpPr>
                <a:xfrm>
                  <a:off x="6401675" y="3261674"/>
                  <a:ext cx="2753211" cy="1056226"/>
                  <a:chOff x="6401675" y="3261674"/>
                  <a:chExt cx="2753211" cy="1056226"/>
                </a:xfrm>
              </p:grpSpPr>
              <p:pic>
                <p:nvPicPr>
                  <p:cNvPr id="103" name="Picture 2" descr="C:\Users\mbnssrjb\AppData\Local\Temp\ef_cm_st01_rcp-st04_rcp-ch0-usb-1-2_large.png">
                    <a:extLst>
                      <a:ext uri="{FF2B5EF4-FFF2-40B4-BE49-F238E27FC236}">
                        <a16:creationId xmlns:a16="http://schemas.microsoft.com/office/drawing/2014/main" id="{76F99A85-E54C-4A67-8B32-EBB1DB4BA7E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01675" y="3268084"/>
                    <a:ext cx="1399754" cy="104981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04" name="TextBox 103">
                    <a:extLst>
                      <a:ext uri="{FF2B5EF4-FFF2-40B4-BE49-F238E27FC236}">
                        <a16:creationId xmlns:a16="http://schemas.microsoft.com/office/drawing/2014/main" id="{B3111733-84DE-4A47-86B7-F1194BD024F3}"/>
                      </a:ext>
                    </a:extLst>
                  </p:cNvPr>
                  <p:cNvSpPr txBox="1"/>
                  <p:nvPr/>
                </p:nvSpPr>
                <p:spPr>
                  <a:xfrm>
                    <a:off x="7042291" y="3261674"/>
                    <a:ext cx="715260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600" dirty="0"/>
                      <a:t>Cm-EF</a:t>
                    </a:r>
                  </a:p>
                </p:txBody>
              </p:sp>
              <p:pic>
                <p:nvPicPr>
                  <p:cNvPr id="105" name="Picture 3">
                    <a:extLst>
                      <a:ext uri="{FF2B5EF4-FFF2-40B4-BE49-F238E27FC236}">
                        <a16:creationId xmlns:a16="http://schemas.microsoft.com/office/drawing/2014/main" id="{F6CEA83C-C2F7-4558-B663-0CC6C8E9503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794609" y="3297692"/>
                    <a:ext cx="1360277" cy="102020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106" name="TextBox 105">
                    <a:extLst>
                      <a:ext uri="{FF2B5EF4-FFF2-40B4-BE49-F238E27FC236}">
                        <a16:creationId xmlns:a16="http://schemas.microsoft.com/office/drawing/2014/main" id="{9B795A9B-A82A-4230-8548-444427D4DF44}"/>
                      </a:ext>
                    </a:extLst>
                  </p:cNvPr>
                  <p:cNvSpPr txBox="1"/>
                  <p:nvPr/>
                </p:nvSpPr>
                <p:spPr>
                  <a:xfrm>
                    <a:off x="8401867" y="3302847"/>
                    <a:ext cx="667170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600" dirty="0"/>
                      <a:t>Da-EF</a:t>
                    </a:r>
                  </a:p>
                </p:txBody>
              </p:sp>
            </p:grpSp>
            <p:pic>
              <p:nvPicPr>
                <p:cNvPr id="98" name="Picture 4">
                  <a:extLst>
                    <a:ext uri="{FF2B5EF4-FFF2-40B4-BE49-F238E27FC236}">
                      <a16:creationId xmlns:a16="http://schemas.microsoft.com/office/drawing/2014/main" id="{E90064FE-E0F5-4582-B505-602306C5F7A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80372" y="4317900"/>
                  <a:ext cx="1388400" cy="10413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99" name="Picture 5">
                  <a:extLst>
                    <a:ext uri="{FF2B5EF4-FFF2-40B4-BE49-F238E27FC236}">
                      <a16:creationId xmlns:a16="http://schemas.microsoft.com/office/drawing/2014/main" id="{3CA69FBF-5B9D-4309-9E93-E3A77767517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63547" y="4343401"/>
                  <a:ext cx="1354400" cy="1015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0" name="Picture 6">
                  <a:extLst>
                    <a:ext uri="{FF2B5EF4-FFF2-40B4-BE49-F238E27FC236}">
                      <a16:creationId xmlns:a16="http://schemas.microsoft.com/office/drawing/2014/main" id="{3DD21291-DDEC-4D22-8E88-00FBD502854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15890" y="5359200"/>
                  <a:ext cx="1352881" cy="10146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1" name="Picture 7">
                  <a:extLst>
                    <a:ext uri="{FF2B5EF4-FFF2-40B4-BE49-F238E27FC236}">
                      <a16:creationId xmlns:a16="http://schemas.microsoft.com/office/drawing/2014/main" id="{2D8AE9A6-DFE5-44D9-BB13-EE4326A9C3E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94609" y="5359201"/>
                  <a:ext cx="1352880" cy="10146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FAFE98BD-3D89-4951-910B-8DC42D44576E}"/>
                    </a:ext>
                  </a:extLst>
                </p:cNvPr>
                <p:cNvSpPr txBox="1"/>
                <p:nvPr/>
              </p:nvSpPr>
              <p:spPr>
                <a:xfrm>
                  <a:off x="7108683" y="5359200"/>
                  <a:ext cx="65434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dirty="0" err="1"/>
                    <a:t>Kn</a:t>
                  </a:r>
                  <a:r>
                    <a:rPr lang="en-GB" sz="1600" dirty="0"/>
                    <a:t>-EF</a:t>
                  </a:r>
                </a:p>
              </p:txBody>
            </p:sp>
          </p:grp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57A68AF7-1E80-447A-BCE7-F4C9CA96A5A5}"/>
                  </a:ext>
                </a:extLst>
              </p:cNvPr>
              <p:cNvSpPr txBox="1"/>
              <p:nvPr/>
            </p:nvSpPr>
            <p:spPr>
              <a:xfrm>
                <a:off x="8415889" y="4370745"/>
                <a:ext cx="72487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JB2-EF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1BB9D9E-2DFD-4090-82AC-570062B5BA24}"/>
                  </a:ext>
                </a:extLst>
              </p:cNvPr>
              <p:cNvSpPr txBox="1"/>
              <p:nvPr/>
            </p:nvSpPr>
            <p:spPr>
              <a:xfrm>
                <a:off x="7042291" y="4343401"/>
                <a:ext cx="67197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dirty="0"/>
                  <a:t>De-EF</a:t>
                </a:r>
              </a:p>
            </p:txBody>
          </p: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155DD85-E03F-4A91-8A41-7FF847EEAD52}"/>
                </a:ext>
              </a:extLst>
            </p:cNvPr>
            <p:cNvSpPr txBox="1"/>
            <p:nvPr/>
          </p:nvSpPr>
          <p:spPr>
            <a:xfrm>
              <a:off x="8459004" y="5396622"/>
              <a:ext cx="6238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/>
                <a:t>Ta-EF</a:t>
              </a:r>
            </a:p>
          </p:txBody>
        </p:sp>
      </p:grpSp>
      <p:pic>
        <p:nvPicPr>
          <p:cNvPr id="107" name="Picture 106" descr="Macintosh HD:Users:szomoru:Documents:shared:h2020:jitterbug:1stperiodic:xy-plot.png">
            <a:extLst>
              <a:ext uri="{FF2B5EF4-FFF2-40B4-BE49-F238E27FC236}">
                <a16:creationId xmlns:a16="http://schemas.microsoft.com/office/drawing/2014/main" id="{FB1AD9A5-DDE5-4863-AA0D-A6E68FA11B91}"/>
              </a:ext>
            </a:extLst>
          </p:cNvPr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74" y="19816929"/>
            <a:ext cx="2592458" cy="2758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5B371F-0BCE-46B7-B9EC-D675109747C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99538" y="18149275"/>
            <a:ext cx="2988809" cy="16552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6CEFA7-3E83-42C1-A482-B60BA247ECC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919304" y="20130914"/>
            <a:ext cx="3237479" cy="2157575"/>
          </a:xfrm>
          <a:prstGeom prst="rect">
            <a:avLst/>
          </a:prstGeom>
        </p:spPr>
      </p:pic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AFDDCDF2-1BAD-4192-8A3E-52A14DE2CBFD}"/>
              </a:ext>
            </a:extLst>
          </p:cNvPr>
          <p:cNvSpPr/>
          <p:nvPr/>
        </p:nvSpPr>
        <p:spPr>
          <a:xfrm>
            <a:off x="442912" y="17638500"/>
            <a:ext cx="29337000" cy="83908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9B48E577-6F4D-4EC8-A943-B556C4E2A1BA}"/>
              </a:ext>
            </a:extLst>
          </p:cNvPr>
          <p:cNvSpPr/>
          <p:nvPr/>
        </p:nvSpPr>
        <p:spPr>
          <a:xfrm>
            <a:off x="442912" y="26715576"/>
            <a:ext cx="29337000" cy="83908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F64A09-2A78-4A74-BB5E-1F2B3E579770}"/>
              </a:ext>
            </a:extLst>
          </p:cNvPr>
          <p:cNvSpPr/>
          <p:nvPr/>
        </p:nvSpPr>
        <p:spPr>
          <a:xfrm>
            <a:off x="1086041" y="36066624"/>
            <a:ext cx="174880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/>
              <a:t>Jumping JIVE is an ambitious series of initiatives  </a:t>
            </a:r>
          </a:p>
          <a:p>
            <a:pPr algn="ctr"/>
            <a:r>
              <a:rPr lang="en-GB" sz="6000" dirty="0"/>
              <a:t>Overarching aim to maximise the potential for VLBI via: </a:t>
            </a:r>
            <a:r>
              <a:rPr lang="en-GB" sz="6000" b="1" dirty="0"/>
              <a:t>Advocating , Expanding, </a:t>
            </a:r>
            <a:r>
              <a:rPr lang="en-GB" sz="6000" dirty="0"/>
              <a:t>and</a:t>
            </a:r>
            <a:r>
              <a:rPr lang="en-GB" sz="6000" b="1" dirty="0"/>
              <a:t> Innovating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4C815FF-3029-4228-A938-CC9641B736AD}"/>
              </a:ext>
            </a:extLst>
          </p:cNvPr>
          <p:cNvSpPr/>
          <p:nvPr/>
        </p:nvSpPr>
        <p:spPr>
          <a:xfrm>
            <a:off x="19964473" y="37678032"/>
            <a:ext cx="846097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>
                <a:solidFill>
                  <a:srgbClr val="9DB7C4"/>
                </a:solidFill>
                <a:latin typeface="Century Gothic" panose="020B0502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jumping.jive.eu</a:t>
            </a:r>
            <a:endParaRPr lang="en-001" dirty="0">
              <a:solidFill>
                <a:srgbClr val="9DB7C4"/>
              </a:solidFill>
              <a:latin typeface="Century Gothic" panose="020B0502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566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J-presentation.potx" id="{8C5FEA8E-6F50-46B1-A663-CA86B25412AC}" vid="{06AF2EA6-ED1B-4AA1-AD03-45958ADEF6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JJ-presentation</Template>
  <TotalTime>326</TotalTime>
  <Words>238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Microsoft Sans Serif</vt:lpstr>
      <vt:lpstr>Office Theme</vt:lpstr>
      <vt:lpstr>JUMPING JIVE    Joining up Users for Maximizing the Profile, the Innovation and Necessary Globalization of JIVE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PRESENTATION</dc:title>
  <dc:creator>Giuseppe Cimo</dc:creator>
  <cp:lastModifiedBy>Giuseppe Cimo</cp:lastModifiedBy>
  <cp:revision>12</cp:revision>
  <dcterms:created xsi:type="dcterms:W3CDTF">2018-02-22T09:05:19Z</dcterms:created>
  <dcterms:modified xsi:type="dcterms:W3CDTF">2018-10-07T06:47:35Z</dcterms:modified>
</cp:coreProperties>
</file>